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0CE694-BEDA-42F5-B995-2A86C683BD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AD1D3FE-82D8-4C8E-B673-1EA43B648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Секисова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Наталья Геннадьевна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начальных классов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гимназия г. Советский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ds-parkoviy.ucoz.ru/ds18/1_s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4290"/>
            <a:ext cx="8496944" cy="4294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71480"/>
            <a:ext cx="62865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C000"/>
                </a:solidFill>
              </a:rPr>
              <a:t>То в клетку, то в линейку,</a:t>
            </a:r>
            <a:r>
              <a:rPr lang="ru-RU" sz="3200" b="1" dirty="0" smtClean="0">
                <a:solidFill>
                  <a:srgbClr val="FFC000"/>
                </a:solidFill>
              </a:rPr>
              <a:t/>
            </a:r>
            <a:br>
              <a:rPr lang="ru-RU" sz="3200" b="1" dirty="0" smtClean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написать во мне сумей-ка,</a:t>
            </a:r>
            <a:r>
              <a:rPr lang="ru-RU" sz="3200" b="1" dirty="0" smtClean="0">
                <a:solidFill>
                  <a:srgbClr val="FFC000"/>
                </a:solidFill>
              </a:rPr>
              <a:t/>
            </a:r>
            <a:br>
              <a:rPr lang="ru-RU" sz="3200" b="1" dirty="0" smtClean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Можешь и нарисовать,</a:t>
            </a:r>
            <a:r>
              <a:rPr lang="ru-RU" sz="3200" b="1" dirty="0" smtClean="0">
                <a:solidFill>
                  <a:srgbClr val="FFC000"/>
                </a:solidFill>
              </a:rPr>
              <a:t/>
            </a:r>
            <a:br>
              <a:rPr lang="ru-RU" sz="3200" b="1" dirty="0" smtClean="0">
                <a:solidFill>
                  <a:srgbClr val="FFC000"/>
                </a:solidFill>
              </a:rPr>
            </a:br>
            <a:r>
              <a:rPr lang="ru-RU" sz="3200" b="1" dirty="0">
                <a:solidFill>
                  <a:srgbClr val="FFC000"/>
                </a:solidFill>
              </a:rPr>
              <a:t>Что такое я?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00504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92D050"/>
                </a:solidFill>
              </a:rPr>
              <a:t>Я люблю прямоту,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Я самая прямая.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Сделать ровную черту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Всем я помогаю.</a:t>
            </a:r>
          </a:p>
        </p:txBody>
      </p:sp>
      <p:pic>
        <p:nvPicPr>
          <p:cNvPr id="87042" name="Picture 2" descr="http://office-prestige.com.ua/media/wysiwyg/category_description/shkola/kancelyarskie_melo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643050"/>
            <a:ext cx="2357454" cy="1689931"/>
          </a:xfrm>
          <a:prstGeom prst="rect">
            <a:avLst/>
          </a:prstGeom>
          <a:noFill/>
        </p:spPr>
      </p:pic>
      <p:pic>
        <p:nvPicPr>
          <p:cNvPr id="87044" name="Picture 4" descr="http://spiff.rit.edu/classes/phys301/lectures/age/ruler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6858016" y="3929066"/>
            <a:ext cx="1828787" cy="2419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7" y="714356"/>
            <a:ext cx="60075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Я желтый, черный, красный, синий,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С начинкой твердой в середине.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Я с острым ножиком дружу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И что хочу, изображу.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86190"/>
            <a:ext cx="6286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В этой узенькой коробке 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ты найдешь карандаши,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линейку, ручки, ножницы,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и что угодно для души </a:t>
            </a:r>
          </a:p>
        </p:txBody>
      </p:sp>
      <p:pic>
        <p:nvPicPr>
          <p:cNvPr id="86018" name="Picture 2" descr="http://mama-klub.ru/images/pokupkideti/2skolnie_prinadleshnosti_mama-kl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285860"/>
            <a:ext cx="2251014" cy="1688260"/>
          </a:xfrm>
          <a:prstGeom prst="rect">
            <a:avLst/>
          </a:prstGeom>
          <a:noFill/>
        </p:spPr>
      </p:pic>
      <p:pic>
        <p:nvPicPr>
          <p:cNvPr id="86020" name="Picture 4" descr="https://i.ytimg.com/vi/iKdBLsQEJKQ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9" y="4357694"/>
            <a:ext cx="2738403" cy="1540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Я такая дивная,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прозрачная, красивая.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Оберну твои тетрадки,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Помогу держать в порядке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Если сломан карандаш,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Я помощник верный ваш.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Я, как врач, его лечу: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Быстро, остро заточу. </a:t>
            </a:r>
          </a:p>
        </p:txBody>
      </p:sp>
      <p:sp>
        <p:nvSpPr>
          <p:cNvPr id="105474" name="AutoShape 2" descr="https://ixtira.tv/_ph/174/2/2347266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76" name="AutoShape 4" descr="https://ixtira.tv/_ph/174/2/2347266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78" name="AutoShape 6" descr="Раскраска точилка для карандаш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80" name="AutoShape 8" descr="https://prikolnye-kartinki.ru/img/picture/Jun/18/bdf7842787393fe3c10d767cdf3a5530/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82" name="Picture 10" descr="http://mytoys.scene7.com/is/image/myToys/ext/6858974-01.jpg?$n$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7166"/>
            <a:ext cx="2381250" cy="2381250"/>
          </a:xfrm>
          <a:prstGeom prst="rect">
            <a:avLst/>
          </a:prstGeom>
          <a:noFill/>
        </p:spPr>
      </p:pic>
      <p:pic>
        <p:nvPicPr>
          <p:cNvPr id="105484" name="Picture 12" descr="https://www.kvik.ru/upload/resize_cache/iblock/650/312_311_1/258963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14818"/>
            <a:ext cx="2428891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857232"/>
            <a:ext cx="40671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Я в учебнике лежу</a:t>
            </a:r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Для особого порядка.</a:t>
            </a:r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Найти нужную страницу</a:t>
            </a:r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Помогла тебе…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Хоть я и не прачка, друзья,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Стираю старательно я </a:t>
            </a:r>
          </a:p>
        </p:txBody>
      </p:sp>
      <p:pic>
        <p:nvPicPr>
          <p:cNvPr id="104450" name="Picture 2" descr="http://xn----dtbeep0dd8j.xn--p1ai/wp-content/uploads/2013/07/-e1426878095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714884"/>
            <a:ext cx="2571750" cy="1695451"/>
          </a:xfrm>
          <a:prstGeom prst="rect">
            <a:avLst/>
          </a:prstGeom>
          <a:noFill/>
        </p:spPr>
      </p:pic>
      <p:pic>
        <p:nvPicPr>
          <p:cNvPr id="104452" name="Picture 4" descr="http://umeem-sami.ru/wp-content/uploads/2014/05/05.-cvetochnye-zakladki-iz-bumag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714356"/>
            <a:ext cx="1928780" cy="1928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0010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Давайте вспомним школьные правила.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>
                <a:solidFill>
                  <a:srgbClr val="FFC000"/>
                </a:solidFill>
              </a:rPr>
              <a:t>• Приходишь в школу – не забудь </a:t>
            </a:r>
            <a:r>
              <a:rPr lang="ru-RU" sz="2400" b="1" dirty="0" smtClean="0">
                <a:solidFill>
                  <a:srgbClr val="FFC000"/>
                </a:solidFill>
              </a:rPr>
              <a:t>поздороваться….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• Не опаздывай на уроки….(выходи из дома вовремя)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• Форма одежды должна быть….(строгой, чистой, аккуратной)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• По школе необходимо ходить спокойно…(а не бегать)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• С уважением относитесь к людям,….(работающим в школе) и к их труду.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>
                <a:solidFill>
                  <a:srgbClr val="FFC000"/>
                </a:solidFill>
              </a:rPr>
              <a:t>• Бережно относитесь к школьному имуществу.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0009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92D050"/>
                </a:solidFill>
              </a:rPr>
              <a:t>Вставайте дружно каждый раз,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Когда учитель входит в класс.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Ответить хочешь - не кричи,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А только руку подними.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Парта – это не кровать,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И на ней не надо спать.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Учитель спросит – надо встать,</a:t>
            </a:r>
            <a:r>
              <a:rPr lang="ru-RU" sz="3200" b="1" dirty="0" smtClean="0">
                <a:solidFill>
                  <a:srgbClr val="92D050"/>
                </a:solidFill>
              </a:rPr>
              <a:t/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Когда он сесть позволит – сядь.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50071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Уже не первый класс – второй </a:t>
            </a: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>
                <a:solidFill>
                  <a:srgbClr val="7030A0"/>
                </a:solidFill>
              </a:rPr>
              <a:t>Вас встречает на пороге</a:t>
            </a: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>
                <a:solidFill>
                  <a:srgbClr val="7030A0"/>
                </a:solidFill>
              </a:rPr>
              <a:t>Вы повзрослели за этот год</a:t>
            </a: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>
                <a:solidFill>
                  <a:srgbClr val="7030A0"/>
                </a:solidFill>
              </a:rPr>
              <a:t>Набрались сил за лето</a:t>
            </a: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>
                <a:solidFill>
                  <a:srgbClr val="7030A0"/>
                </a:solidFill>
              </a:rPr>
              <a:t>А я пожелаю удач вам во всем.</a:t>
            </a:r>
          </a:p>
        </p:txBody>
      </p:sp>
      <p:pic>
        <p:nvPicPr>
          <p:cNvPr id="101378" name="Picture 2" descr="http://nachalo4ka.ru/wp-content/uploads/2014/08/fon-shkolnaya-doska-1-sentyabr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92" y="0"/>
            <a:ext cx="915309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000240"/>
            <a:ext cx="4857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Уже не первый класс – второй 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Вас встречает на пороге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Вы повзрослели за этот год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Набрались сил за лето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А я пожелаю удач вам во всем.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AutoShape 2" descr="https://supertosty.ru/images/cards/1sept_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56" name="AutoShape 4" descr="https://supertosty.ru/images/cards/1sept_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58" name="AutoShape 6" descr="https://supertosty.ru/images/cards/1sept_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60" name="AutoShape 8" descr="https://www.dvhab.ru/afisha/uploads/events/0bb/52878_big.jpeg?v=149276562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0362" name="Picture 10" descr="Линейка к 1 сентября: интересный вариант провед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459764" cy="57864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5000636"/>
            <a:ext cx="64294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 добрый путь !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AutoShape 4" descr="http://ic.pics.livejournal.com/eastflower/8356954/1059131/1059131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4214" name="AutoShape 6" descr="http://ic.pics.livejournal.com/eastflower/8356954/1059131/1059131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4216" name="Picture 8" descr="торт из мастики на 1 сентября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715436" cy="648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 descr="http://ic.pics.livejournal.com/eastflower/8356954/1059131/1059131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3188" name="AutoShape 4" descr="http://ic.pics.livejournal.com/eastflower/8356954/1059131/1059131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3190" name="AutoShape 6" descr="http://ic.pics.livejournal.com/eastflower/8356954/1059131/1059131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42976" y="114298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/>
              <a:t>ро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178592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/>
              <a:t>вто</a:t>
            </a:r>
            <a:endParaRPr lang="ru-RU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1857356" y="5000637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класс</a:t>
            </a:r>
            <a:endParaRPr lang="ru-RU" sz="7200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3071810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/>
              <a:t>ки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3857628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ни</a:t>
            </a:r>
            <a:endParaRPr lang="ru-RU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50004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1 кусок для именинников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93194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44" y="1500174"/>
            <a:ext cx="2678885" cy="178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714356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FFFF00"/>
                </a:solidFill>
                <a:latin typeface="Arial Black" pitchFamily="34" charset="0"/>
              </a:rPr>
              <a:t>второклассники</a:t>
            </a:r>
            <a:endParaRPr lang="ru-RU" sz="66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92162" name="Picture 2" descr="http://anstars.ru/uploads/posts/2010/1/1-sentjabrja-den-znanij-1-sentjabrja-den-znanij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14554"/>
            <a:ext cx="3810000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642918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2 кусок самым внимательным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500174"/>
            <a:ext cx="4536281" cy="3024187"/>
          </a:xfrm>
          <a:prstGeom prst="rect">
            <a:avLst/>
          </a:prstGeom>
          <a:noFill/>
        </p:spPr>
      </p:pic>
      <p:pic>
        <p:nvPicPr>
          <p:cNvPr id="91140" name="Picture 4" descr="https://go1.imgsmail.ru/imgpreview?key=5271fc5fa13635a6&amp;mb=imgdb_preview_1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286124"/>
            <a:ext cx="3147108" cy="2790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642918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3 кусок для тех кто ответит на хитрые вопросы</a:t>
            </a:r>
            <a:endParaRPr lang="ru-RU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44" y="1500174"/>
            <a:ext cx="2678885" cy="1785923"/>
          </a:xfrm>
          <a:prstGeom prst="rect">
            <a:avLst/>
          </a:prstGeom>
          <a:noFill/>
        </p:spPr>
      </p:pic>
      <p:pic>
        <p:nvPicPr>
          <p:cNvPr id="90114" name="Picture 2" descr="http://pedsovet.su/_ld/151/50668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1475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4 кусок для тех , кто научился чему-то новому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44" y="1500174"/>
            <a:ext cx="2678885" cy="1785923"/>
          </a:xfrm>
          <a:prstGeom prst="rect">
            <a:avLst/>
          </a:prstGeom>
          <a:noFill/>
        </p:spPr>
      </p:pic>
      <p:pic>
        <p:nvPicPr>
          <p:cNvPr id="6" name="Picture 2" descr="http://nachalo4ka.ru/wp-content/uploads/2014/08/mudryiy-filin1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0100" y="785794"/>
            <a:ext cx="4732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5 кусок- читателям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264318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Цветик…….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4143380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Царевна…….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2000240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 щучьему…….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57290" y="564357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Семеро…..</a:t>
            </a:r>
            <a:endParaRPr lang="ru-RU" sz="3600" b="1" dirty="0"/>
          </a:p>
        </p:txBody>
      </p:sp>
      <p:pic>
        <p:nvPicPr>
          <p:cNvPr id="11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290"/>
            <a:ext cx="2678885" cy="178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85723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6 кусочек- за загадку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000240"/>
            <a:ext cx="63579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Хоть не шляпа, а с полями, </a:t>
            </a: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>
                <a:solidFill>
                  <a:srgbClr val="00B050"/>
                </a:solidFill>
              </a:rPr>
              <a:t>Не цветок, а с корешком,</a:t>
            </a: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>
                <a:solidFill>
                  <a:srgbClr val="00B050"/>
                </a:solidFill>
              </a:rPr>
              <a:t>Разговаривает с нами</a:t>
            </a: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>
                <a:solidFill>
                  <a:srgbClr val="00B050"/>
                </a:solidFill>
              </a:rPr>
              <a:t>Терпеливым языком </a:t>
            </a:r>
          </a:p>
        </p:txBody>
      </p:sp>
      <p:pic>
        <p:nvPicPr>
          <p:cNvPr id="6" name="Picture 10" descr="http://cakes.by/blog/wp-content/uploads/2012/11/2RX8f_croper_r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14290"/>
            <a:ext cx="2678885" cy="1785923"/>
          </a:xfrm>
          <a:prstGeom prst="rect">
            <a:avLst/>
          </a:prstGeom>
          <a:noFill/>
        </p:spPr>
      </p:pic>
      <p:pic>
        <p:nvPicPr>
          <p:cNvPr id="13314" name="Picture 2" descr="http://nachalo4ka.ru/wp-content/uploads/2014/08/knig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000504"/>
            <a:ext cx="1933575" cy="1933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245</TotalTime>
  <Words>142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20</cp:revision>
  <dcterms:created xsi:type="dcterms:W3CDTF">2018-08-28T11:51:42Z</dcterms:created>
  <dcterms:modified xsi:type="dcterms:W3CDTF">2019-10-20T06:02:13Z</dcterms:modified>
</cp:coreProperties>
</file>