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3"/>
            <a:ext cx="7772400" cy="1143008"/>
          </a:xfrm>
        </p:spPr>
        <p:txBody>
          <a:bodyPr/>
          <a:lstStyle/>
          <a:p>
            <a:r>
              <a:rPr lang="ru-RU" dirty="0" smtClean="0"/>
              <a:t>Цветы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4-tub-ru.yandex.net/i?id=180686161-7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428736"/>
            <a:ext cx="6643734" cy="49828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4-tub-ru.yandex.net/i?id=484186293-1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15370" cy="6161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img0.liveinternet.ru/images/attach/c/8/99/983/99983872_u22_1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stat16.privet.ru/lr/090bf5ce6ff9308bb071817b329bbc3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572560" cy="643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tomportal.ru/uploads/posts/2012-03/thumbs/1331648273_3144457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142852"/>
            <a:ext cx="8486011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stepanov.do.am/_fr/0/96901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214290"/>
            <a:ext cx="8382059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stat18.privet.ru/lr/0b1fd3b4095fad0bc3e79ad63f608db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429684" cy="63287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Цветы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</dc:title>
  <cp:lastModifiedBy>user</cp:lastModifiedBy>
  <cp:revision>2</cp:revision>
  <dcterms:modified xsi:type="dcterms:W3CDTF">2014-02-28T09:14:21Z</dcterms:modified>
</cp:coreProperties>
</file>