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642919"/>
            <a:ext cx="7772400" cy="928693"/>
          </a:xfrm>
        </p:spPr>
        <p:txBody>
          <a:bodyPr/>
          <a:lstStyle/>
          <a:p>
            <a:r>
              <a:rPr lang="ru-RU" dirty="0" smtClean="0"/>
              <a:t>Как мамы знают сказки?</a:t>
            </a:r>
            <a:endParaRPr lang="ru-RU" dirty="0"/>
          </a:p>
        </p:txBody>
      </p:sp>
      <p:pic>
        <p:nvPicPr>
          <p:cNvPr id="2050" name="Picture 2" descr="http://img1.liveinternet.ru/images/attach/c/2/83/48/83048761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571612"/>
            <a:ext cx="7215238" cy="500628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  <p:sndAc>
      <p:stSnd>
        <p:snd r:embed="rId2" name="push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829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 красива, и мила,</a:t>
            </a:r>
            <a:br>
              <a:rPr lang="ru-RU" dirty="0" smtClean="0"/>
            </a:br>
            <a:r>
              <a:rPr lang="ru-RU" dirty="0" smtClean="0"/>
              <a:t>Только очень уж мала!</a:t>
            </a:r>
            <a:br>
              <a:rPr lang="ru-RU" dirty="0" smtClean="0"/>
            </a:br>
            <a:r>
              <a:rPr lang="ru-RU" dirty="0" smtClean="0"/>
              <a:t>Стройная </a:t>
            </a:r>
            <a:r>
              <a:rPr lang="ru-RU" dirty="0" err="1" smtClean="0"/>
              <a:t>фигурочка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А зовут…</a:t>
            </a:r>
            <a:r>
              <a:rPr lang="ru-RU" i="1" dirty="0" smtClean="0"/>
              <a:t>(Снегурочка – </a:t>
            </a:r>
            <a:r>
              <a:rPr lang="ru-RU" i="1" dirty="0" err="1" smtClean="0"/>
              <a:t>Дюймовочка</a:t>
            </a:r>
            <a:r>
              <a:rPr lang="ru-RU" i="1" dirty="0" smtClean="0"/>
              <a:t>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http://www.hr54.ru/fileadmin/article_images/prg_image_68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571744"/>
            <a:ext cx="2286016" cy="3886228"/>
          </a:xfrm>
          <a:prstGeom prst="rect">
            <a:avLst/>
          </a:prstGeom>
          <a:noFill/>
        </p:spPr>
      </p:pic>
      <p:pic>
        <p:nvPicPr>
          <p:cNvPr id="1028" name="Picture 4" descr="http://free-filmy.ru/uploads/posts/2010-07/1279032284_5e4fa7d5183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96" y="3500438"/>
            <a:ext cx="3941407" cy="28575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Каких героев этой сказки не хватает?</a:t>
            </a:r>
            <a:endParaRPr lang="ru-RU" dirty="0"/>
          </a:p>
        </p:txBody>
      </p:sp>
      <p:pic>
        <p:nvPicPr>
          <p:cNvPr id="1026" name="Picture 2" descr="http://hushome.com/storage/cms/copyattachment245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591832"/>
            <a:ext cx="7358114" cy="502236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  <p:sndAc>
      <p:stSnd loop="1">
        <p:snd r:embed="rId2" name="hammer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Чем поймал дед рыбку?</a:t>
            </a:r>
            <a:endParaRPr lang="ru-RU" dirty="0"/>
          </a:p>
        </p:txBody>
      </p:sp>
      <p:pic>
        <p:nvPicPr>
          <p:cNvPr id="15362" name="Picture 2" descr="http://img1.liveinternet.ru/images/attach/c/6/89/855/89855563_5323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1643050"/>
            <a:ext cx="3218065" cy="457200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  <p:sndAc>
      <p:stSnd>
        <p:snd r:embed="rId2" name="wind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Кого съел кот?</a:t>
            </a:r>
            <a:endParaRPr lang="ru-RU" dirty="0"/>
          </a:p>
        </p:txBody>
      </p:sp>
      <p:pic>
        <p:nvPicPr>
          <p:cNvPr id="16386" name="Picture 2" descr="http://dreamworlds.ru/uploads/posts/2011-01/1293911186_v-sapoga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643050"/>
            <a:ext cx="7179519" cy="478634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  <p:sndAc>
      <p:stSnd>
        <p:snd r:embed="rId2" name="push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Сколько животных встретил колобок?</a:t>
            </a:r>
            <a:endParaRPr lang="ru-RU" dirty="0"/>
          </a:p>
        </p:txBody>
      </p:sp>
      <p:pic>
        <p:nvPicPr>
          <p:cNvPr id="1026" name="Picture 2" descr="http://im0-tub-ru.yandex.net/i?id=272960294-63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571612"/>
            <a:ext cx="6715172" cy="503637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2858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Он пиявок добывал,</a:t>
            </a:r>
            <a:br>
              <a:rPr lang="ru-RU" dirty="0" smtClean="0"/>
            </a:br>
            <a:r>
              <a:rPr lang="ru-RU" dirty="0" smtClean="0"/>
              <a:t>Карабасу продавал,</a:t>
            </a:r>
            <a:br>
              <a:rPr lang="ru-RU" dirty="0" smtClean="0"/>
            </a:br>
            <a:r>
              <a:rPr lang="ru-RU" dirty="0" smtClean="0"/>
              <a:t>Весь пропах болотной тиной,</a:t>
            </a:r>
            <a:br>
              <a:rPr lang="ru-RU" dirty="0" smtClean="0"/>
            </a:br>
            <a:r>
              <a:rPr lang="ru-RU" dirty="0" smtClean="0"/>
              <a:t>Его звали…</a:t>
            </a:r>
            <a:r>
              <a:rPr lang="ru-RU" i="1" dirty="0" smtClean="0"/>
              <a:t>(Буратино – </a:t>
            </a:r>
            <a:r>
              <a:rPr lang="ru-RU" i="1" dirty="0" err="1" smtClean="0"/>
              <a:t>Дуремар</a:t>
            </a:r>
            <a:r>
              <a:rPr lang="ru-RU" i="1" dirty="0" smtClean="0"/>
              <a:t>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http://www.ipb.su/uploads/ipbsu/podarizhizn/post-11-13293050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3143248"/>
            <a:ext cx="2357415" cy="3223815"/>
          </a:xfrm>
          <a:prstGeom prst="rect">
            <a:avLst/>
          </a:prstGeom>
          <a:noFill/>
        </p:spPr>
      </p:pic>
      <p:pic>
        <p:nvPicPr>
          <p:cNvPr id="5124" name="Picture 4" descr="http://ic.pics.livejournal.com/keddow/11961809/115462/115462_origina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2857496"/>
            <a:ext cx="4071958" cy="352224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86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</a:t>
            </a:r>
            <a:r>
              <a:rPr lang="ru-RU" dirty="0" err="1" smtClean="0"/>
              <a:t>Простоквашино</a:t>
            </a:r>
            <a:r>
              <a:rPr lang="ru-RU" dirty="0" smtClean="0"/>
              <a:t> он жил</a:t>
            </a:r>
            <a:br>
              <a:rPr lang="ru-RU" dirty="0" smtClean="0"/>
            </a:br>
            <a:r>
              <a:rPr lang="ru-RU" dirty="0" smtClean="0"/>
              <a:t>И с </a:t>
            </a:r>
            <a:r>
              <a:rPr lang="ru-RU" dirty="0" err="1" smtClean="0"/>
              <a:t>Матроскиным</a:t>
            </a:r>
            <a:r>
              <a:rPr lang="ru-RU" dirty="0" smtClean="0"/>
              <a:t> дружил.</a:t>
            </a:r>
            <a:br>
              <a:rPr lang="ru-RU" dirty="0" smtClean="0"/>
            </a:br>
            <a:r>
              <a:rPr lang="ru-RU" dirty="0" smtClean="0"/>
              <a:t>Простоват он был немножко.</a:t>
            </a:r>
            <a:br>
              <a:rPr lang="ru-RU" dirty="0" smtClean="0"/>
            </a:br>
            <a:r>
              <a:rPr lang="ru-RU" dirty="0" smtClean="0"/>
              <a:t>Звали пёсика…</a:t>
            </a:r>
            <a:r>
              <a:rPr lang="ru-RU" i="1" dirty="0" smtClean="0"/>
              <a:t>(</a:t>
            </a:r>
            <a:r>
              <a:rPr lang="ru-RU" i="1" dirty="0" err="1" smtClean="0"/>
              <a:t>Тотошка</a:t>
            </a:r>
            <a:r>
              <a:rPr lang="ru-RU" i="1" dirty="0" smtClean="0"/>
              <a:t> – Шарик).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http://dreamworlds.ru/uploads/posts/2009-11/1259155373_1212377358_vig_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857496"/>
            <a:ext cx="4738601" cy="3143272"/>
          </a:xfrm>
          <a:prstGeom prst="rect">
            <a:avLst/>
          </a:prstGeom>
          <a:noFill/>
        </p:spPr>
      </p:pic>
      <p:pic>
        <p:nvPicPr>
          <p:cNvPr id="4100" name="Picture 4" descr="http://img-fotki.yandex.ru/get/5608/super-evseenko-09.b/0_61f90_615e6194_X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3143248"/>
            <a:ext cx="3045666" cy="22145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973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Он гулял по лесу смело.</a:t>
            </a:r>
            <a:br>
              <a:rPr lang="ru-RU" dirty="0" smtClean="0"/>
            </a:br>
            <a:r>
              <a:rPr lang="ru-RU" dirty="0" smtClean="0"/>
              <a:t>Но лиса героя съела.</a:t>
            </a:r>
            <a:br>
              <a:rPr lang="ru-RU" dirty="0" smtClean="0"/>
            </a:br>
            <a:r>
              <a:rPr lang="ru-RU" dirty="0" smtClean="0"/>
              <a:t>На прощанье спел бедняжка.</a:t>
            </a:r>
            <a:br>
              <a:rPr lang="ru-RU" dirty="0" smtClean="0"/>
            </a:br>
            <a:r>
              <a:rPr lang="ru-RU" dirty="0" smtClean="0"/>
              <a:t>Его звали…</a:t>
            </a:r>
            <a:r>
              <a:rPr lang="ru-RU" i="1" dirty="0" smtClean="0"/>
              <a:t>(</a:t>
            </a:r>
            <a:r>
              <a:rPr lang="ru-RU" i="1" dirty="0" err="1" smtClean="0"/>
              <a:t>Чебурашка</a:t>
            </a:r>
            <a:r>
              <a:rPr lang="ru-RU" i="1" dirty="0" smtClean="0"/>
              <a:t> – Колобок).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http://www.kazved.ru/uploadimg/346914_4104_ch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286124"/>
            <a:ext cx="3783673" cy="2857520"/>
          </a:xfrm>
          <a:prstGeom prst="rect">
            <a:avLst/>
          </a:prstGeom>
          <a:noFill/>
        </p:spPr>
      </p:pic>
      <p:pic>
        <p:nvPicPr>
          <p:cNvPr id="3076" name="Picture 4" descr="http://s43.radikal.ru/i102/0812/17/3735c570fb35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3071810"/>
            <a:ext cx="3301384" cy="314327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829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Бедных кукол бьёт и мучит,</a:t>
            </a:r>
            <a:br>
              <a:rPr lang="ru-RU" dirty="0" smtClean="0"/>
            </a:br>
            <a:r>
              <a:rPr lang="ru-RU" dirty="0" smtClean="0"/>
              <a:t>Ищет он волшебный ключик.</a:t>
            </a:r>
            <a:br>
              <a:rPr lang="ru-RU" dirty="0" smtClean="0"/>
            </a:br>
            <a:r>
              <a:rPr lang="ru-RU" dirty="0" smtClean="0"/>
              <a:t>У него ужасный вид,</a:t>
            </a:r>
            <a:br>
              <a:rPr lang="ru-RU" dirty="0" smtClean="0"/>
            </a:br>
            <a:r>
              <a:rPr lang="ru-RU" dirty="0" smtClean="0"/>
              <a:t>Это доктор…</a:t>
            </a:r>
            <a:r>
              <a:rPr lang="ru-RU" i="1" dirty="0" smtClean="0"/>
              <a:t>(Айболит – Карабас).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http://img1.liveinternet.ru/images/attach/b/4/104/475/104475665_5111852_dokto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071810"/>
            <a:ext cx="2857500" cy="2857500"/>
          </a:xfrm>
          <a:prstGeom prst="rect">
            <a:avLst/>
          </a:prstGeom>
          <a:noFill/>
        </p:spPr>
      </p:pic>
      <p:pic>
        <p:nvPicPr>
          <p:cNvPr id="2052" name="Picture 4" descr="http://images.disenteria.ru/Harvester/Karabas-Baraba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714620"/>
            <a:ext cx="3000396" cy="381002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52</Words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Как мамы знают сказки?</vt:lpstr>
      <vt:lpstr>Каких героев этой сказки не хватает?</vt:lpstr>
      <vt:lpstr>Чем поймал дед рыбку?</vt:lpstr>
      <vt:lpstr>Кого съел кот?</vt:lpstr>
      <vt:lpstr>Сколько животных встретил колобок?</vt:lpstr>
      <vt:lpstr>Он пиявок добывал, Карабасу продавал, Весь пропах болотной тиной, Его звали…(Буратино – Дуремар). </vt:lpstr>
      <vt:lpstr>В Простоквашино он жил И с Матроскиным дружил. Простоват он был немножко. Звали пёсика…(Тотошка – Шарик). </vt:lpstr>
      <vt:lpstr>Он гулял по лесу смело. Но лиса героя съела. На прощанье спел бедняжка. Его звали…(Чебурашка – Колобок). </vt:lpstr>
      <vt:lpstr>Бедных кукол бьёт и мучит, Ищет он волшебный ключик. У него ужасный вид, Это доктор…(Айболит – Карабас). </vt:lpstr>
      <vt:lpstr>И красива, и мила, Только очень уж мала! Стройная фигурочка, А зовут…(Снегурочка – Дюймовочка).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мамы знают сказки?</dc:title>
  <cp:lastModifiedBy>user</cp:lastModifiedBy>
  <cp:revision>7</cp:revision>
  <dcterms:modified xsi:type="dcterms:W3CDTF">2014-02-28T17:07:01Z</dcterms:modified>
</cp:coreProperties>
</file>