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071570"/>
          </a:xfrm>
        </p:spPr>
        <p:txBody>
          <a:bodyPr/>
          <a:lstStyle/>
          <a:p>
            <a:r>
              <a:rPr lang="ru-RU" dirty="0" smtClean="0"/>
              <a:t>Викторина для мам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maillist.ru/archives/90712/1442310/4934013_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314409"/>
            <a:ext cx="6929486" cy="55435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Сосуд, предназначенный для того, чтобы в него ставили цветы. </a:t>
            </a:r>
            <a:endParaRPr lang="ru-RU" dirty="0"/>
          </a:p>
        </p:txBody>
      </p:sp>
      <p:pic>
        <p:nvPicPr>
          <p:cNvPr id="14338" name="Picture 2" descr="http://buket-portret.ru/images/gallery_8/4539%5b1%5d_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714488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Плоская подставка, на которую ставят сразу много посуды, чтобы подавать ее к столу. </a:t>
            </a:r>
            <a:endParaRPr lang="ru-RU" dirty="0"/>
          </a:p>
        </p:txBody>
      </p:sp>
      <p:pic>
        <p:nvPicPr>
          <p:cNvPr id="15362" name="Picture 2" descr="http://www.tradeburo.ru/image/cache/data/Categories/Children/Toys/23410-200x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071678"/>
            <a:ext cx="4429156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Набор посуды для чая, кофе или обеда. </a:t>
            </a:r>
            <a:endParaRPr lang="ru-RU" dirty="0"/>
          </a:p>
        </p:txBody>
      </p:sp>
      <p:pic>
        <p:nvPicPr>
          <p:cNvPr id="16386" name="Picture 2" descr="http://img1.liveinternet.ru/images/foto/b/3/apps/1/896/1896677_12530169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571612"/>
            <a:ext cx="6667500" cy="4762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Салфетка, которую постилают на стол</a:t>
            </a:r>
            <a:endParaRPr lang="ru-RU" dirty="0"/>
          </a:p>
        </p:txBody>
      </p:sp>
      <p:pic>
        <p:nvPicPr>
          <p:cNvPr id="17412" name="Picture 4" descr="http://prodom.tomsk.ru/i/pict/917-3795-3627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571612"/>
            <a:ext cx="6786610" cy="50899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продукты можно изготовить из молока? </a:t>
            </a:r>
            <a:endParaRPr lang="ru-RU" dirty="0"/>
          </a:p>
        </p:txBody>
      </p:sp>
      <p:pic>
        <p:nvPicPr>
          <p:cNvPr id="18434" name="Picture 2" descr="http://www.medikforum.ru/news/uploads/posts/2013-06/1370330634_tradeboardakzu0j_im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635873"/>
            <a:ext cx="6429420" cy="48220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Бумажные или льняные квадратики для вытирания рук и губ после еды. </a:t>
            </a:r>
            <a:endParaRPr lang="ru-RU" dirty="0"/>
          </a:p>
        </p:txBody>
      </p:sp>
      <p:pic>
        <p:nvPicPr>
          <p:cNvPr id="5" name="Picture 2" descr="http://open.az/uploads/posts/2012-04/1334912021_x_51a522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7" y="1500174"/>
            <a:ext cx="7958799" cy="49676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65</Words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Викторина для мам</vt:lpstr>
      <vt:lpstr>Сосуд, предназначенный для того, чтобы в него ставили цветы. </vt:lpstr>
      <vt:lpstr>Плоская подставка, на которую ставят сразу много посуды, чтобы подавать ее к столу. </vt:lpstr>
      <vt:lpstr>Набор посуды для чая, кофе или обеда. </vt:lpstr>
      <vt:lpstr>Салфетка, которую постилают на стол</vt:lpstr>
      <vt:lpstr>Какие продукты можно изготовить из молока? </vt:lpstr>
      <vt:lpstr>Бумажные или льняные квадратики для вытирания рук и губ после еды.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для мам</dc:title>
  <cp:lastModifiedBy>user</cp:lastModifiedBy>
  <cp:revision>7</cp:revision>
  <dcterms:modified xsi:type="dcterms:W3CDTF">2014-02-28T09:17:34Z</dcterms:modified>
</cp:coreProperties>
</file>