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sldIdLst>
    <p:sldId id="276" r:id="rId2"/>
    <p:sldId id="260" r:id="rId3"/>
    <p:sldId id="269" r:id="rId4"/>
    <p:sldId id="268" r:id="rId5"/>
    <p:sldId id="263" r:id="rId6"/>
    <p:sldId id="262" r:id="rId7"/>
    <p:sldId id="266" r:id="rId8"/>
    <p:sldId id="261" r:id="rId9"/>
    <p:sldId id="264" r:id="rId10"/>
    <p:sldId id="265" r:id="rId11"/>
    <p:sldId id="270" r:id="rId12"/>
    <p:sldId id="271" r:id="rId13"/>
    <p:sldId id="272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1D145-7D90-4E77-B12F-969FC02CB1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670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1D145-7D90-4E77-B12F-969FC02CB1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7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1D145-7D90-4E77-B12F-969FC02CB1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4308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1D145-7D90-4E77-B12F-969FC02CB1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12599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1D145-7D90-4E77-B12F-969FC02CB1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201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1D145-7D90-4E77-B12F-969FC02CB1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3913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1D145-7D90-4E77-B12F-969FC02CB1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3295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1D145-7D90-4E77-B12F-969FC02CB1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6799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1D145-7D90-4E77-B12F-969FC02CB1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344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7D9EBEC-5DA6-45D4-ACFD-2A7E057ED29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738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1D145-7D90-4E77-B12F-969FC02CB1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411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1D145-7D90-4E77-B12F-969FC02CB1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009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1D145-7D90-4E77-B12F-969FC02CB1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580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1D145-7D90-4E77-B12F-969FC02CB1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85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1D145-7D90-4E77-B12F-969FC02CB1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038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1D145-7D90-4E77-B12F-969FC02CB1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547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1D145-7D90-4E77-B12F-969FC02CB1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464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1D145-7D90-4E77-B12F-969FC02CB1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758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891D145-7D90-4E77-B12F-969FC02CB1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5979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s012.radikal.ru/i321/1102/2c/576d903bd3e4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hyperlink" Target="http://feb-web.ru/feb/irl/pictures/Il6-404-.jpg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nlinetambov.ru/upload/iblock/75d/75d1c16312c1382f0b937ee4988bd328.jpg" TargetMode="External"/><Relationship Id="rId13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12" Type="http://schemas.openxmlformats.org/officeDocument/2006/relationships/hyperlink" Target="http://biografiya.biz/uploads/posts/2011-03/thumbs/1300686061_0042-022.jpg" TargetMode="External"/><Relationship Id="rId2" Type="http://schemas.openxmlformats.org/officeDocument/2006/relationships/hyperlink" Target="http://az.lib.ru/p/pushkin_a_s/.photo1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az.lib.ru/w/wenewitinow_d_w/.photo1.jpg" TargetMode="External"/><Relationship Id="rId11" Type="http://schemas.openxmlformats.org/officeDocument/2006/relationships/image" Target="../media/image5.jpeg"/><Relationship Id="rId5" Type="http://schemas.openxmlformats.org/officeDocument/2006/relationships/image" Target="../media/image2.jpeg"/><Relationship Id="rId15" Type="http://schemas.openxmlformats.org/officeDocument/2006/relationships/image" Target="../media/image7.jpeg"/><Relationship Id="rId10" Type="http://schemas.openxmlformats.org/officeDocument/2006/relationships/hyperlink" Target="http://www.rulex.ru/rpg/WebPict/fullpic/0044-015.jpg" TargetMode="External"/><Relationship Id="rId4" Type="http://schemas.openxmlformats.org/officeDocument/2006/relationships/hyperlink" Target="http://rusk.ru/images/2006/2750.jpg" TargetMode="External"/><Relationship Id="rId9" Type="http://schemas.openxmlformats.org/officeDocument/2006/relationships/image" Target="../media/image4.jpeg"/><Relationship Id="rId14" Type="http://schemas.openxmlformats.org/officeDocument/2006/relationships/hyperlink" Target="http://dic.academic.ru/pictures/enc_biography/m_21758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g-fotki.yandex.ru/get/5803/moskalarisa.46/0_605e7_2ef416af_L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hyperlink" Target="http://alicom.narod.ru/my/muranovo_05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g0.liveinternet.ru/images/attach/c/0/35/585/35585701_Portret_Venevitinova_D.jpg" TargetMode="Externa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pics.livejournal.com/vita_victory/pic/00001tyk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mk.ru/upload/iblock/dd1/dd1b90c17889472823cbf316e41dd578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hyperlink" Target="http://www.museum.ru/1812/Memorial/Postcard/pic/022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orthgymn.ru/publish/istved/iv1-09/pics/yazykov-draw.jpg" TargetMode="Externa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204864"/>
            <a:ext cx="8503096" cy="3814936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теме: «Поэты пушкинского круга»</a:t>
            </a:r>
            <a:endParaRPr lang="ru-RU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33400"/>
            <a:ext cx="8784976" cy="2103512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литературы в 8 классе</a:t>
            </a:r>
            <a:endParaRPr lang="ru-RU" sz="5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6854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88763" y="5661248"/>
            <a:ext cx="4483238" cy="950690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А. </a:t>
            </a:r>
            <a:r>
              <a:rPr lang="ru-RU" sz="4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Дельвиг</a:t>
            </a: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(1798-1831)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2772" name="Rectangle 4"/>
          <p:cNvSpPr>
            <a:spLocks noGrp="1" noChangeArrowheads="1"/>
          </p:cNvSpPr>
          <p:nvPr>
            <p:ph sz="quarter" idx="4"/>
          </p:nvPr>
        </p:nvSpPr>
        <p:spPr>
          <a:xfrm>
            <a:off x="5220072" y="5949950"/>
            <a:ext cx="3744415" cy="66198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Альманах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"</a:t>
            </a: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Северные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цветы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" </a:t>
            </a:r>
          </a:p>
          <a:p>
            <a:pPr>
              <a:buFont typeface="Wingdings" pitchFamily="2" charset="2"/>
              <a:buNone/>
            </a:pP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Дельвига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2775" name="Picture 7" descr="Картинка 5 из 106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763" y="3408"/>
            <a:ext cx="4699261" cy="5657840"/>
          </a:xfrm>
          <a:prstGeom prst="rect">
            <a:avLst/>
          </a:prstGeom>
          <a:noFill/>
        </p:spPr>
      </p:pic>
      <p:pic>
        <p:nvPicPr>
          <p:cNvPr id="32779" name="Picture 11" descr="Картинка 6 из 44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32040" y="3408"/>
            <a:ext cx="4211960" cy="5657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myslide.ru/documents_3/a2e28d7d73ea0bc40a1af9ccb47b4760/img0.jpg"/>
          <p:cNvPicPr>
            <a:picLocks noGrp="1" noChangeAspect="1" noChangeArrowheads="1"/>
          </p:cNvPicPr>
          <p:nvPr>
            <p:ph sz="half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05273"/>
            <a:ext cx="8215064" cy="6552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580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4"/>
          </p:nvPr>
        </p:nvSpPr>
        <p:spPr>
          <a:xfrm>
            <a:off x="6300192" y="116632"/>
            <a:ext cx="2843808" cy="648072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октября 1809 – 29 октября 1842 гг.</a:t>
            </a:r>
            <a:endParaRPr lang="ru-RU" sz="36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ÐÐ¾Ð»ÑÑÐ¾Ð² ÐÐ»ÐµÐºÑÐµÐ¹ ÐÐ°ÑÐ¸Ð»ÑÐµÐ²Ð¸Ñ Ð ÑÑÑÐºÐ¸Ð¹ Ð¿Ð¾ÑÑ.Ð¡ÑÐ¸ÑÐ¸ Ð¾ Ð´ÐµÑÐµÐ²ÐµÐ½ÑÐºÐ¾Ð¹ Ð¶Ð¸Ð·Ð½Ð¸,ÑÐ°Ð´Ð¾ÑÑÐ¸ Ñ..."/>
          <p:cNvPicPr>
            <a:picLocks noGrp="1" noChangeAspect="1" noChangeArrowheads="1"/>
          </p:cNvPicPr>
          <p:nvPr>
            <p:ph sz="half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6048672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91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ds05.infourok.ru/uploads/ex/09b5/0008f6dc-b9491ae9/img19.jpg"/>
          <p:cNvPicPr>
            <a:picLocks noGrp="1" noChangeAspect="1" noChangeArrowheads="1"/>
          </p:cNvPicPr>
          <p:nvPr>
            <p:ph sz="half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7"/>
            <a:ext cx="8568952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060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ds01.infourok.ru/uploads/ex/0f9c/000084cb-27c9328d/img1.jpg"/>
          <p:cNvPicPr>
            <a:picLocks noGrp="1" noChangeAspect="1" noChangeArrowheads="1"/>
          </p:cNvPicPr>
          <p:nvPr>
            <p:ph sz="half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60649"/>
            <a:ext cx="8077200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763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Ð.Ð. ÐÐµÑÑÑÐ¶ÐµÐ²âÐÐ°ÑÐ»Ð¸Ð½ÑÐºÐ¸Ð¹ - ÑÐ¾Ð²ÑÐµÐ¼ÐµÐ½Ð½Ð¸Ðº Ð.Ð¡. ÐÑÑÐºÐ¸Ð½Ð°, ÑÐ¾Ð´ÑÑÐ²ÐµÐ½Ð½Ð¸Ðº Ð·Ð½Ð°Ð¼ÐµÐ½Ð¸ÑÐ¾Ð³..."/>
          <p:cNvPicPr>
            <a:picLocks noGrp="1" noChangeAspect="1" noChangeArrowheads="1"/>
          </p:cNvPicPr>
          <p:nvPr>
            <p:ph sz="half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04664"/>
            <a:ext cx="8077200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846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fs00.infourok.ru/images/doc/118/139100/img9.jpg"/>
          <p:cNvPicPr>
            <a:picLocks noGrp="1" noChangeAspect="1" noChangeArrowheads="1"/>
          </p:cNvPicPr>
          <p:nvPr>
            <p:ph sz="half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60649"/>
            <a:ext cx="8077200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842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 descr="Картинка 5 из 7779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3808" y="188640"/>
            <a:ext cx="3096343" cy="3627943"/>
          </a:xfrm>
          <a:prstGeom prst="rect">
            <a:avLst/>
          </a:prstGeom>
          <a:noFill/>
        </p:spPr>
      </p:pic>
      <p:pic>
        <p:nvPicPr>
          <p:cNvPr id="16393" name="Picture 9" descr="Картинка 4 из 6683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776044">
            <a:off x="339603" y="929877"/>
            <a:ext cx="2175808" cy="2866684"/>
          </a:xfrm>
          <a:prstGeom prst="rect">
            <a:avLst/>
          </a:prstGeom>
          <a:noFill/>
        </p:spPr>
      </p:pic>
      <p:pic>
        <p:nvPicPr>
          <p:cNvPr id="16395" name="Picture 11" descr="Картинка 2 из 230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-666107">
            <a:off x="2296868" y="3986882"/>
            <a:ext cx="1991540" cy="2291383"/>
          </a:xfrm>
          <a:prstGeom prst="rect">
            <a:avLst/>
          </a:prstGeom>
          <a:noFill/>
        </p:spPr>
      </p:pic>
      <p:pic>
        <p:nvPicPr>
          <p:cNvPr id="16397" name="Picture 13" descr="Картинка 8 из 666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-575671">
            <a:off x="312531" y="4188244"/>
            <a:ext cx="1775018" cy="2401689"/>
          </a:xfrm>
          <a:prstGeom prst="rect">
            <a:avLst/>
          </a:prstGeom>
          <a:noFill/>
        </p:spPr>
      </p:pic>
      <p:pic>
        <p:nvPicPr>
          <p:cNvPr id="16399" name="Picture 15" descr="Картинка 4 из 14801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750612">
            <a:off x="6736224" y="950998"/>
            <a:ext cx="2133389" cy="2983068"/>
          </a:xfrm>
          <a:prstGeom prst="rect">
            <a:avLst/>
          </a:prstGeom>
          <a:noFill/>
        </p:spPr>
      </p:pic>
      <p:pic>
        <p:nvPicPr>
          <p:cNvPr id="16401" name="Picture 17" descr="Картинка 2 из 1062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rot="960951">
            <a:off x="6958659" y="4222985"/>
            <a:ext cx="1675881" cy="2431084"/>
          </a:xfrm>
          <a:prstGeom prst="rect">
            <a:avLst/>
          </a:prstGeom>
          <a:noFill/>
        </p:spPr>
      </p:pic>
      <p:pic>
        <p:nvPicPr>
          <p:cNvPr id="16403" name="Picture 19" descr="Картинка 10 из 2253">
            <a:hlinkClick r:id="rId14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 rot="814825">
            <a:off x="4737002" y="4127040"/>
            <a:ext cx="1937674" cy="2249463"/>
          </a:xfrm>
          <a:prstGeom prst="rect">
            <a:avLst/>
          </a:prstGeom>
          <a:noFill/>
        </p:spPr>
      </p:pic>
      <p:sp>
        <p:nvSpPr>
          <p:cNvPr id="16407" name="WordArt 23"/>
          <p:cNvSpPr>
            <a:spLocks noChangeArrowheads="1" noChangeShapeType="1" noTextEdit="1"/>
          </p:cNvSpPr>
          <p:nvPr/>
        </p:nvSpPr>
        <p:spPr bwMode="auto">
          <a:xfrm>
            <a:off x="179512" y="0"/>
            <a:ext cx="8757876" cy="1668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849"/>
              </a:avLst>
            </a:prstTxWarp>
          </a:bodyPr>
          <a:lstStyle/>
          <a:p>
            <a:pPr algn="ctr"/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www.langwl.ru/wp-content/uploads/2017/05/%D0%9E%D1%82%D0%BA%D1%80%D1%8B%D1%82%D0%BA%D0%B0-%D0%A9%D0%B5%D1%80%D0%B1%D0%B0%D0%BA%D0%BE%D0%B2-%D0%91%D0%BE%D1%80%D0%B8%D1%81-%D0%92%D0%B0%D0%BB%D0%B5%D0%BD%D1%82%D0%B8%D0%BD%D0%BE%D0%B2%D0%B8%D1%87-%D0%92%D0%B0%D1%81%D0%B8%D0%BB%D0%B8%D0%B9-%D0%90%D0%BD%D0%B4%D1%80%D0%B5%D0%B5%D0%B2%D0%B8%D1%87-%D0%96%D1%83%D0%BA%D0%BE%D0%B2%D1%81%D0%BA%D0%B8%D0%B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0"/>
            <a:ext cx="5688632" cy="6807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308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476672"/>
            <a:ext cx="3816424" cy="2592288"/>
          </a:xfrm>
        </p:spPr>
        <p:txBody>
          <a:bodyPr>
            <a:normAutofit/>
          </a:bodyPr>
          <a:lstStyle/>
          <a:p>
            <a:r>
              <a:rPr lang="ru-RU" alt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Константин Николаевич Батюшков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10" descr="3108ru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99992" y="188640"/>
            <a:ext cx="4398640" cy="5544616"/>
          </a:xfrm>
        </p:spPr>
      </p:pic>
      <p:sp>
        <p:nvSpPr>
          <p:cNvPr id="5" name="Прямоугольник 4"/>
          <p:cNvSpPr/>
          <p:nvPr/>
        </p:nvSpPr>
        <p:spPr>
          <a:xfrm>
            <a:off x="323530" y="3244334"/>
            <a:ext cx="36003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 мая 1787 – 7 июля 1855 гг</a:t>
            </a:r>
            <a:r>
              <a:rPr lang="ru-RU" b="1" dirty="0">
                <a:solidFill>
                  <a:srgbClr val="333333"/>
                </a:solidFill>
                <a:latin typeface="Arial" panose="020B0604020202020204" pitchFamily="34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114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251520" y="0"/>
            <a:ext cx="8604001" cy="1412776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/>
            </a:r>
            <a:br>
              <a:rPr lang="ru-RU" sz="4000" dirty="0"/>
            </a:b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 А. Баратынский </a:t>
            </a:r>
            <a:b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(1800-1844)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pic>
        <p:nvPicPr>
          <p:cNvPr id="28682" name="Picture 10" descr="Картинка 25 из 666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68760"/>
            <a:ext cx="4429160" cy="5589240"/>
          </a:xfrm>
          <a:prstGeom prst="rect">
            <a:avLst/>
          </a:prstGeom>
          <a:noFill/>
        </p:spPr>
      </p:pic>
      <p:pic>
        <p:nvPicPr>
          <p:cNvPr id="28684" name="Picture 12" descr="Картинка 7 из 6489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61" y="1268760"/>
            <a:ext cx="4679222" cy="55892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4048" y="277812"/>
            <a:ext cx="3960439" cy="2503115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/>
            </a:r>
            <a:br>
              <a:rPr lang="ru-RU" sz="4000" dirty="0"/>
            </a:b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 В. Веневитинов </a:t>
            </a:r>
            <a:b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(1805-1827)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25608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6165304"/>
            <a:ext cx="8568951" cy="57606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 работы А.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Агрене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1826 г.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600" dirty="0"/>
          </a:p>
        </p:txBody>
      </p:sp>
      <p:pic>
        <p:nvPicPr>
          <p:cNvPr id="25607" name="Picture 7" descr="Картинка 1 из 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788024" cy="6021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4495800"/>
            <a:ext cx="4896545" cy="1524000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А. Вяземский </a:t>
            </a:r>
            <a:b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(1792-1878)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pic>
        <p:nvPicPr>
          <p:cNvPr id="34823" name="Picture 7" descr="Картинка 17 из 225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3968" y="116632"/>
            <a:ext cx="4680520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1" y="244475"/>
            <a:ext cx="4270374" cy="1744365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/>
            </a:r>
            <a:br>
              <a:rPr lang="ru-RU" sz="4000" dirty="0"/>
            </a:b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 В. Давыдов </a:t>
            </a:r>
            <a:b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(1784-1839)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pic>
        <p:nvPicPr>
          <p:cNvPr id="23559" name="Picture 7" descr="Картинка 9 из 668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6632"/>
            <a:ext cx="3984625" cy="6552728"/>
          </a:xfrm>
          <a:prstGeom prst="rect">
            <a:avLst/>
          </a:prstGeom>
          <a:noFill/>
        </p:spPr>
      </p:pic>
      <p:pic>
        <p:nvPicPr>
          <p:cNvPr id="23561" name="Picture 9" descr="Картинка 27 из 6683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1638" y="3068638"/>
            <a:ext cx="4789487" cy="36007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277813"/>
            <a:ext cx="3456384" cy="1143000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 М. Языков </a:t>
            </a:r>
            <a:b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(1803-1847)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" y="6237288"/>
            <a:ext cx="3923927" cy="360362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литографии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Р.Гундризера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0725" name="Picture 5" descr="Картинка 1 из 1294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7904" y="188640"/>
            <a:ext cx="5112568" cy="64090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181</TotalTime>
  <Words>54</Words>
  <Application>Microsoft Office PowerPoint</Application>
  <PresentationFormat>Экран (4:3)</PresentationFormat>
  <Paragraphs>15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Century Gothic</vt:lpstr>
      <vt:lpstr>Times New Roman</vt:lpstr>
      <vt:lpstr>Wingdings</vt:lpstr>
      <vt:lpstr>Wingdings 3</vt:lpstr>
      <vt:lpstr>Сектор</vt:lpstr>
      <vt:lpstr>По теме: «Поэты пушкинского круга»</vt:lpstr>
      <vt:lpstr>Презентация PowerPoint</vt:lpstr>
      <vt:lpstr>Презентация PowerPoint</vt:lpstr>
      <vt:lpstr>Константин Николаевич Батюшков</vt:lpstr>
      <vt:lpstr> Е. А. Баратынский  (1800-1844) </vt:lpstr>
      <vt:lpstr> Д. В. Веневитинов  (1805-1827) </vt:lpstr>
      <vt:lpstr> П. А. Вяземский  (1792-1878) </vt:lpstr>
      <vt:lpstr> Д. В. Давыдов  (1784-1839) </vt:lpstr>
      <vt:lpstr> Н. М. Языков  (1803-1847) </vt:lpstr>
      <vt:lpstr> А. А. Дельвиг  (1798-1831)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ПОЭТЫ  ПУШКИНСКОГО  КРУГА</dc:title>
  <dc:creator>WILDPET</dc:creator>
  <cp:lastModifiedBy>Windows User</cp:lastModifiedBy>
  <cp:revision>14</cp:revision>
  <dcterms:created xsi:type="dcterms:W3CDTF">2011-10-11T14:51:13Z</dcterms:created>
  <dcterms:modified xsi:type="dcterms:W3CDTF">2019-10-19T12:35:53Z</dcterms:modified>
</cp:coreProperties>
</file>