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73" r:id="rId4"/>
    <p:sldId id="258" r:id="rId5"/>
    <p:sldId id="260" r:id="rId6"/>
    <p:sldId id="261" r:id="rId7"/>
    <p:sldId id="262" r:id="rId8"/>
    <p:sldId id="264" r:id="rId9"/>
    <p:sldId id="265" r:id="rId10"/>
    <p:sldId id="267" r:id="rId11"/>
    <p:sldId id="268" r:id="rId12"/>
    <p:sldId id="269" r:id="rId13"/>
    <p:sldId id="272" r:id="rId14"/>
    <p:sldId id="266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737" autoAdjust="0"/>
  </p:normalViewPr>
  <p:slideViewPr>
    <p:cSldViewPr>
      <p:cViewPr>
        <p:scale>
          <a:sx n="69" d="100"/>
          <a:sy n="69" d="100"/>
        </p:scale>
        <p:origin x="14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51EADE-B6C8-4E49-9960-476DB4BD4E7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5069D7FE-D777-4A51-BE43-775638125514}">
      <dgm:prSet phldrT="[Текст]" phldr="1"/>
      <dgm:spPr/>
      <dgm:t>
        <a:bodyPr/>
        <a:lstStyle/>
        <a:p>
          <a:endParaRPr lang="ru-RU"/>
        </a:p>
      </dgm:t>
    </dgm:pt>
    <dgm:pt modelId="{5A306370-7DD8-46D9-A244-01677B3112DA}" type="parTrans" cxnId="{4DEC09E8-FAA2-4B3E-B0A4-CFB4DE630287}">
      <dgm:prSet/>
      <dgm:spPr/>
      <dgm:t>
        <a:bodyPr/>
        <a:lstStyle/>
        <a:p>
          <a:endParaRPr lang="ru-RU"/>
        </a:p>
      </dgm:t>
    </dgm:pt>
    <dgm:pt modelId="{33A18645-9502-4527-9B6D-5A22EA829724}" type="sibTrans" cxnId="{4DEC09E8-FAA2-4B3E-B0A4-CFB4DE630287}">
      <dgm:prSet/>
      <dgm:spPr/>
      <dgm:t>
        <a:bodyPr/>
        <a:lstStyle/>
        <a:p>
          <a:endParaRPr lang="ru-RU"/>
        </a:p>
      </dgm:t>
    </dgm:pt>
    <dgm:pt modelId="{C5294AC2-CBBD-4022-B772-D018963BD7D1}">
      <dgm:prSet phldrT="[Текст]" phldr="1"/>
      <dgm:spPr/>
      <dgm:t>
        <a:bodyPr/>
        <a:lstStyle/>
        <a:p>
          <a:endParaRPr lang="ru-RU"/>
        </a:p>
      </dgm:t>
    </dgm:pt>
    <dgm:pt modelId="{67EF729A-3235-4514-94AE-3AB2C516C45D}" type="parTrans" cxnId="{80C0CE80-A9C8-4375-8632-7892AD64FCF3}">
      <dgm:prSet/>
      <dgm:spPr/>
      <dgm:t>
        <a:bodyPr/>
        <a:lstStyle/>
        <a:p>
          <a:endParaRPr lang="ru-RU"/>
        </a:p>
      </dgm:t>
    </dgm:pt>
    <dgm:pt modelId="{BE210D34-552F-465F-8359-A5D3E1343D0F}" type="sibTrans" cxnId="{80C0CE80-A9C8-4375-8632-7892AD64FCF3}">
      <dgm:prSet/>
      <dgm:spPr/>
      <dgm:t>
        <a:bodyPr/>
        <a:lstStyle/>
        <a:p>
          <a:endParaRPr lang="ru-RU"/>
        </a:p>
      </dgm:t>
    </dgm:pt>
    <dgm:pt modelId="{F6BBD0EC-4BC2-49F3-8C8E-D923EC42D137}">
      <dgm:prSet phldrT="[Текст]" phldr="1"/>
      <dgm:spPr/>
      <dgm:t>
        <a:bodyPr/>
        <a:lstStyle/>
        <a:p>
          <a:endParaRPr lang="ru-RU"/>
        </a:p>
      </dgm:t>
    </dgm:pt>
    <dgm:pt modelId="{94A903A7-067A-491E-B0B3-CF6C973B12AF}" type="parTrans" cxnId="{162A2535-CEFD-475F-A048-68326E2F118B}">
      <dgm:prSet/>
      <dgm:spPr/>
      <dgm:t>
        <a:bodyPr/>
        <a:lstStyle/>
        <a:p>
          <a:endParaRPr lang="ru-RU"/>
        </a:p>
      </dgm:t>
    </dgm:pt>
    <dgm:pt modelId="{E5F5FB14-C372-4488-B4F1-24BA5CBE00EC}" type="sibTrans" cxnId="{162A2535-CEFD-475F-A048-68326E2F118B}">
      <dgm:prSet/>
      <dgm:spPr/>
      <dgm:t>
        <a:bodyPr/>
        <a:lstStyle/>
        <a:p>
          <a:endParaRPr lang="ru-RU"/>
        </a:p>
      </dgm:t>
    </dgm:pt>
    <dgm:pt modelId="{CD9B1311-C511-41C6-BBA1-46A2860E5223}">
      <dgm:prSet phldrT="[Текст]" phldr="1"/>
      <dgm:spPr/>
      <dgm:t>
        <a:bodyPr/>
        <a:lstStyle/>
        <a:p>
          <a:endParaRPr lang="ru-RU"/>
        </a:p>
      </dgm:t>
    </dgm:pt>
    <dgm:pt modelId="{EFEEAC91-7EC3-444B-8ACE-222C82EA0D27}" type="parTrans" cxnId="{84BDE323-65AF-4AC3-906E-482674EEE9E2}">
      <dgm:prSet/>
      <dgm:spPr/>
      <dgm:t>
        <a:bodyPr/>
        <a:lstStyle/>
        <a:p>
          <a:endParaRPr lang="ru-RU"/>
        </a:p>
      </dgm:t>
    </dgm:pt>
    <dgm:pt modelId="{25F5873D-BD5C-44FC-9B4C-C0BC13C14D1E}" type="sibTrans" cxnId="{84BDE323-65AF-4AC3-906E-482674EEE9E2}">
      <dgm:prSet/>
      <dgm:spPr/>
      <dgm:t>
        <a:bodyPr/>
        <a:lstStyle/>
        <a:p>
          <a:endParaRPr lang="ru-RU"/>
        </a:p>
      </dgm:t>
    </dgm:pt>
    <dgm:pt modelId="{668A41CB-1060-4A36-9C73-D8CD2152A882}">
      <dgm:prSet phldrT="[Текст]" phldr="1"/>
      <dgm:spPr/>
      <dgm:t>
        <a:bodyPr/>
        <a:lstStyle/>
        <a:p>
          <a:endParaRPr lang="ru-RU"/>
        </a:p>
      </dgm:t>
    </dgm:pt>
    <dgm:pt modelId="{3C4F0EBC-E61A-4482-A407-63F1059280A3}" type="parTrans" cxnId="{50B245CA-03F6-43F6-A947-8DE244A0BE1B}">
      <dgm:prSet/>
      <dgm:spPr/>
      <dgm:t>
        <a:bodyPr/>
        <a:lstStyle/>
        <a:p>
          <a:endParaRPr lang="ru-RU"/>
        </a:p>
      </dgm:t>
    </dgm:pt>
    <dgm:pt modelId="{54B74426-A432-41D9-8F79-744487570B72}" type="sibTrans" cxnId="{50B245CA-03F6-43F6-A947-8DE244A0BE1B}">
      <dgm:prSet/>
      <dgm:spPr/>
      <dgm:t>
        <a:bodyPr/>
        <a:lstStyle/>
        <a:p>
          <a:endParaRPr lang="ru-RU"/>
        </a:p>
      </dgm:t>
    </dgm:pt>
    <dgm:pt modelId="{947936B6-50A4-4899-8EDF-FD1302A67F75}">
      <dgm:prSet phldrT="[Текст]" phldr="1"/>
      <dgm:spPr/>
      <dgm:t>
        <a:bodyPr/>
        <a:lstStyle/>
        <a:p>
          <a:endParaRPr lang="ru-RU"/>
        </a:p>
      </dgm:t>
    </dgm:pt>
    <dgm:pt modelId="{0499D94D-3759-4742-81A8-AF9423BDCB2C}" type="parTrans" cxnId="{AD145926-AA77-41A7-82B9-77F61740222C}">
      <dgm:prSet/>
      <dgm:spPr/>
      <dgm:t>
        <a:bodyPr/>
        <a:lstStyle/>
        <a:p>
          <a:endParaRPr lang="ru-RU"/>
        </a:p>
      </dgm:t>
    </dgm:pt>
    <dgm:pt modelId="{69C3A2B7-9983-44EE-B8EE-28DAB78AF557}" type="sibTrans" cxnId="{AD145926-AA77-41A7-82B9-77F61740222C}">
      <dgm:prSet/>
      <dgm:spPr/>
      <dgm:t>
        <a:bodyPr/>
        <a:lstStyle/>
        <a:p>
          <a:endParaRPr lang="ru-RU"/>
        </a:p>
      </dgm:t>
    </dgm:pt>
    <dgm:pt modelId="{340D3EE8-A87C-4888-96BE-EAE2CEFBA3AA}" type="pres">
      <dgm:prSet presAssocID="{1251EADE-B6C8-4E49-9960-476DB4BD4E7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14E744-E4D3-464D-91E5-CE365AD75BBD}" type="pres">
      <dgm:prSet presAssocID="{5069D7FE-D777-4A51-BE43-775638125514}" presName="root1" presStyleCnt="0"/>
      <dgm:spPr/>
    </dgm:pt>
    <dgm:pt modelId="{64BA5619-CC3D-40BC-A91A-C5318B94C02B}" type="pres">
      <dgm:prSet presAssocID="{5069D7FE-D777-4A51-BE43-77563812551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5EED98-9897-470B-95CA-3D906E6C2254}" type="pres">
      <dgm:prSet presAssocID="{5069D7FE-D777-4A51-BE43-775638125514}" presName="level2hierChild" presStyleCnt="0"/>
      <dgm:spPr/>
    </dgm:pt>
    <dgm:pt modelId="{32F0E935-E6AF-4CFF-A0DF-7AE3839066C0}" type="pres">
      <dgm:prSet presAssocID="{67EF729A-3235-4514-94AE-3AB2C516C45D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BD9D9FEB-28FE-42EB-9817-7BC927DAD35D}" type="pres">
      <dgm:prSet presAssocID="{67EF729A-3235-4514-94AE-3AB2C516C45D}" presName="connTx" presStyleLbl="parChTrans1D2" presStyleIdx="0" presStyleCnt="2"/>
      <dgm:spPr/>
      <dgm:t>
        <a:bodyPr/>
        <a:lstStyle/>
        <a:p>
          <a:endParaRPr lang="ru-RU"/>
        </a:p>
      </dgm:t>
    </dgm:pt>
    <dgm:pt modelId="{CE00CB5E-2B6F-4537-824A-9B8B71434AB0}" type="pres">
      <dgm:prSet presAssocID="{C5294AC2-CBBD-4022-B772-D018963BD7D1}" presName="root2" presStyleCnt="0"/>
      <dgm:spPr/>
    </dgm:pt>
    <dgm:pt modelId="{1540D642-A2DC-4F2F-9ABC-16907B9ED036}" type="pres">
      <dgm:prSet presAssocID="{C5294AC2-CBBD-4022-B772-D018963BD7D1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3A5262-A6E4-4492-BC16-2B56F099CBDA}" type="pres">
      <dgm:prSet presAssocID="{C5294AC2-CBBD-4022-B772-D018963BD7D1}" presName="level3hierChild" presStyleCnt="0"/>
      <dgm:spPr/>
    </dgm:pt>
    <dgm:pt modelId="{4CC0BE55-A7E8-4030-8332-CDA869F59A80}" type="pres">
      <dgm:prSet presAssocID="{94A903A7-067A-491E-B0B3-CF6C973B12AF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0938B7A4-6755-4C96-9E09-CC6A958A405D}" type="pres">
      <dgm:prSet presAssocID="{94A903A7-067A-491E-B0B3-CF6C973B12AF}" presName="connTx" presStyleLbl="parChTrans1D3" presStyleIdx="0" presStyleCnt="3"/>
      <dgm:spPr/>
      <dgm:t>
        <a:bodyPr/>
        <a:lstStyle/>
        <a:p>
          <a:endParaRPr lang="ru-RU"/>
        </a:p>
      </dgm:t>
    </dgm:pt>
    <dgm:pt modelId="{0861B9D6-87C2-4349-86C2-69938D47F0CE}" type="pres">
      <dgm:prSet presAssocID="{F6BBD0EC-4BC2-49F3-8C8E-D923EC42D137}" presName="root2" presStyleCnt="0"/>
      <dgm:spPr/>
    </dgm:pt>
    <dgm:pt modelId="{9F921166-68B7-4C11-893A-3E60D54E7ECF}" type="pres">
      <dgm:prSet presAssocID="{F6BBD0EC-4BC2-49F3-8C8E-D923EC42D137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8B70D5-CE31-4C71-9F19-8C85F97D199B}" type="pres">
      <dgm:prSet presAssocID="{F6BBD0EC-4BC2-49F3-8C8E-D923EC42D137}" presName="level3hierChild" presStyleCnt="0"/>
      <dgm:spPr/>
    </dgm:pt>
    <dgm:pt modelId="{AC1677C1-19AC-489E-9777-EB2357C36B0D}" type="pres">
      <dgm:prSet presAssocID="{EFEEAC91-7EC3-444B-8ACE-222C82EA0D27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88119319-5C76-426F-A0AA-C33C26FAB45B}" type="pres">
      <dgm:prSet presAssocID="{EFEEAC91-7EC3-444B-8ACE-222C82EA0D27}" presName="connTx" presStyleLbl="parChTrans1D3" presStyleIdx="1" presStyleCnt="3"/>
      <dgm:spPr/>
      <dgm:t>
        <a:bodyPr/>
        <a:lstStyle/>
        <a:p>
          <a:endParaRPr lang="ru-RU"/>
        </a:p>
      </dgm:t>
    </dgm:pt>
    <dgm:pt modelId="{164470B9-5477-4E5B-B60C-680C9858F702}" type="pres">
      <dgm:prSet presAssocID="{CD9B1311-C511-41C6-BBA1-46A2860E5223}" presName="root2" presStyleCnt="0"/>
      <dgm:spPr/>
    </dgm:pt>
    <dgm:pt modelId="{54260F11-A139-4661-BF79-4EBCB7CE866A}" type="pres">
      <dgm:prSet presAssocID="{CD9B1311-C511-41C6-BBA1-46A2860E5223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6288B4-D03E-4C44-8BFB-AB63ABE78776}" type="pres">
      <dgm:prSet presAssocID="{CD9B1311-C511-41C6-BBA1-46A2860E5223}" presName="level3hierChild" presStyleCnt="0"/>
      <dgm:spPr/>
    </dgm:pt>
    <dgm:pt modelId="{657F79BF-9047-4CA4-8826-1D22297AEA59}" type="pres">
      <dgm:prSet presAssocID="{3C4F0EBC-E61A-4482-A407-63F1059280A3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B75EEF4E-7943-4313-B1BE-FD92B3786695}" type="pres">
      <dgm:prSet presAssocID="{3C4F0EBC-E61A-4482-A407-63F1059280A3}" presName="connTx" presStyleLbl="parChTrans1D2" presStyleIdx="1" presStyleCnt="2"/>
      <dgm:spPr/>
      <dgm:t>
        <a:bodyPr/>
        <a:lstStyle/>
        <a:p>
          <a:endParaRPr lang="ru-RU"/>
        </a:p>
      </dgm:t>
    </dgm:pt>
    <dgm:pt modelId="{6215C738-CFCA-42F6-A08C-BE7DC389A75E}" type="pres">
      <dgm:prSet presAssocID="{668A41CB-1060-4A36-9C73-D8CD2152A882}" presName="root2" presStyleCnt="0"/>
      <dgm:spPr/>
    </dgm:pt>
    <dgm:pt modelId="{80193339-3561-4213-822A-4E60683E25FF}" type="pres">
      <dgm:prSet presAssocID="{668A41CB-1060-4A36-9C73-D8CD2152A882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B31512-3CB5-4F0E-9908-265500EF5343}" type="pres">
      <dgm:prSet presAssocID="{668A41CB-1060-4A36-9C73-D8CD2152A882}" presName="level3hierChild" presStyleCnt="0"/>
      <dgm:spPr/>
    </dgm:pt>
    <dgm:pt modelId="{D763A0E0-42A0-45B5-B2CC-4A9330FA388C}" type="pres">
      <dgm:prSet presAssocID="{0499D94D-3759-4742-81A8-AF9423BDCB2C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F95ECBBF-1784-41FC-A55A-0FA03F7BD273}" type="pres">
      <dgm:prSet presAssocID="{0499D94D-3759-4742-81A8-AF9423BDCB2C}" presName="connTx" presStyleLbl="parChTrans1D3" presStyleIdx="2" presStyleCnt="3"/>
      <dgm:spPr/>
      <dgm:t>
        <a:bodyPr/>
        <a:lstStyle/>
        <a:p>
          <a:endParaRPr lang="ru-RU"/>
        </a:p>
      </dgm:t>
    </dgm:pt>
    <dgm:pt modelId="{63ECBEDB-3624-4F18-BAA7-2191EAA97C5F}" type="pres">
      <dgm:prSet presAssocID="{947936B6-50A4-4899-8EDF-FD1302A67F75}" presName="root2" presStyleCnt="0"/>
      <dgm:spPr/>
    </dgm:pt>
    <dgm:pt modelId="{143F4A60-8804-4CC1-8EB0-62691571B665}" type="pres">
      <dgm:prSet presAssocID="{947936B6-50A4-4899-8EDF-FD1302A67F75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AEE35C-3C67-4A2A-9C73-02D37FD8471E}" type="pres">
      <dgm:prSet presAssocID="{947936B6-50A4-4899-8EDF-FD1302A67F75}" presName="level3hierChild" presStyleCnt="0"/>
      <dgm:spPr/>
    </dgm:pt>
  </dgm:ptLst>
  <dgm:cxnLst>
    <dgm:cxn modelId="{DB32782A-0E68-4480-957F-B02A93448410}" type="presOf" srcId="{3C4F0EBC-E61A-4482-A407-63F1059280A3}" destId="{657F79BF-9047-4CA4-8826-1D22297AEA59}" srcOrd="0" destOrd="0" presId="urn:microsoft.com/office/officeart/2005/8/layout/hierarchy2"/>
    <dgm:cxn modelId="{AB506890-0B1B-4ABF-9746-130059298A2F}" type="presOf" srcId="{3C4F0EBC-E61A-4482-A407-63F1059280A3}" destId="{B75EEF4E-7943-4313-B1BE-FD92B3786695}" srcOrd="1" destOrd="0" presId="urn:microsoft.com/office/officeart/2005/8/layout/hierarchy2"/>
    <dgm:cxn modelId="{1EC3279D-26AA-4C1C-8861-1B06A5B30520}" type="presOf" srcId="{94A903A7-067A-491E-B0B3-CF6C973B12AF}" destId="{0938B7A4-6755-4C96-9E09-CC6A958A405D}" srcOrd="1" destOrd="0" presId="urn:microsoft.com/office/officeart/2005/8/layout/hierarchy2"/>
    <dgm:cxn modelId="{84BDE323-65AF-4AC3-906E-482674EEE9E2}" srcId="{C5294AC2-CBBD-4022-B772-D018963BD7D1}" destId="{CD9B1311-C511-41C6-BBA1-46A2860E5223}" srcOrd="1" destOrd="0" parTransId="{EFEEAC91-7EC3-444B-8ACE-222C82EA0D27}" sibTransId="{25F5873D-BD5C-44FC-9B4C-C0BC13C14D1E}"/>
    <dgm:cxn modelId="{7274C018-380C-4422-9E7E-36A9330F669F}" type="presOf" srcId="{67EF729A-3235-4514-94AE-3AB2C516C45D}" destId="{BD9D9FEB-28FE-42EB-9817-7BC927DAD35D}" srcOrd="1" destOrd="0" presId="urn:microsoft.com/office/officeart/2005/8/layout/hierarchy2"/>
    <dgm:cxn modelId="{50B245CA-03F6-43F6-A947-8DE244A0BE1B}" srcId="{5069D7FE-D777-4A51-BE43-775638125514}" destId="{668A41CB-1060-4A36-9C73-D8CD2152A882}" srcOrd="1" destOrd="0" parTransId="{3C4F0EBC-E61A-4482-A407-63F1059280A3}" sibTransId="{54B74426-A432-41D9-8F79-744487570B72}"/>
    <dgm:cxn modelId="{C84CCEED-7B93-4E15-80AB-9D5B1280618A}" type="presOf" srcId="{0499D94D-3759-4742-81A8-AF9423BDCB2C}" destId="{D763A0E0-42A0-45B5-B2CC-4A9330FA388C}" srcOrd="0" destOrd="0" presId="urn:microsoft.com/office/officeart/2005/8/layout/hierarchy2"/>
    <dgm:cxn modelId="{AAC536C0-B3E5-4EDB-926C-5AA5F9BBAA39}" type="presOf" srcId="{0499D94D-3759-4742-81A8-AF9423BDCB2C}" destId="{F95ECBBF-1784-41FC-A55A-0FA03F7BD273}" srcOrd="1" destOrd="0" presId="urn:microsoft.com/office/officeart/2005/8/layout/hierarchy2"/>
    <dgm:cxn modelId="{BDFFC9BE-BFA4-4408-9D22-5ECEE7ED69FB}" type="presOf" srcId="{F6BBD0EC-4BC2-49F3-8C8E-D923EC42D137}" destId="{9F921166-68B7-4C11-893A-3E60D54E7ECF}" srcOrd="0" destOrd="0" presId="urn:microsoft.com/office/officeart/2005/8/layout/hierarchy2"/>
    <dgm:cxn modelId="{370C834C-C997-4C25-BD12-D1F039A56F02}" type="presOf" srcId="{67EF729A-3235-4514-94AE-3AB2C516C45D}" destId="{32F0E935-E6AF-4CFF-A0DF-7AE3839066C0}" srcOrd="0" destOrd="0" presId="urn:microsoft.com/office/officeart/2005/8/layout/hierarchy2"/>
    <dgm:cxn modelId="{162A2535-CEFD-475F-A048-68326E2F118B}" srcId="{C5294AC2-CBBD-4022-B772-D018963BD7D1}" destId="{F6BBD0EC-4BC2-49F3-8C8E-D923EC42D137}" srcOrd="0" destOrd="0" parTransId="{94A903A7-067A-491E-B0B3-CF6C973B12AF}" sibTransId="{E5F5FB14-C372-4488-B4F1-24BA5CBE00EC}"/>
    <dgm:cxn modelId="{ACDB9D2E-9692-48D9-A708-276398C640B4}" type="presOf" srcId="{947936B6-50A4-4899-8EDF-FD1302A67F75}" destId="{143F4A60-8804-4CC1-8EB0-62691571B665}" srcOrd="0" destOrd="0" presId="urn:microsoft.com/office/officeart/2005/8/layout/hierarchy2"/>
    <dgm:cxn modelId="{3E6BF3FD-D135-43AB-BF04-AE4B631C56E6}" type="presOf" srcId="{C5294AC2-CBBD-4022-B772-D018963BD7D1}" destId="{1540D642-A2DC-4F2F-9ABC-16907B9ED036}" srcOrd="0" destOrd="0" presId="urn:microsoft.com/office/officeart/2005/8/layout/hierarchy2"/>
    <dgm:cxn modelId="{AD145926-AA77-41A7-82B9-77F61740222C}" srcId="{668A41CB-1060-4A36-9C73-D8CD2152A882}" destId="{947936B6-50A4-4899-8EDF-FD1302A67F75}" srcOrd="0" destOrd="0" parTransId="{0499D94D-3759-4742-81A8-AF9423BDCB2C}" sibTransId="{69C3A2B7-9983-44EE-B8EE-28DAB78AF557}"/>
    <dgm:cxn modelId="{4A7EBE68-C088-4E7E-A86F-36194AB14DEF}" type="presOf" srcId="{668A41CB-1060-4A36-9C73-D8CD2152A882}" destId="{80193339-3561-4213-822A-4E60683E25FF}" srcOrd="0" destOrd="0" presId="urn:microsoft.com/office/officeart/2005/8/layout/hierarchy2"/>
    <dgm:cxn modelId="{10CC010B-4D3E-4F43-BC14-860D13DCF4C1}" type="presOf" srcId="{EFEEAC91-7EC3-444B-8ACE-222C82EA0D27}" destId="{AC1677C1-19AC-489E-9777-EB2357C36B0D}" srcOrd="0" destOrd="0" presId="urn:microsoft.com/office/officeart/2005/8/layout/hierarchy2"/>
    <dgm:cxn modelId="{341B3456-54BD-42B2-83F0-0053E07FAC92}" type="presOf" srcId="{EFEEAC91-7EC3-444B-8ACE-222C82EA0D27}" destId="{88119319-5C76-426F-A0AA-C33C26FAB45B}" srcOrd="1" destOrd="0" presId="urn:microsoft.com/office/officeart/2005/8/layout/hierarchy2"/>
    <dgm:cxn modelId="{51D20BE3-11DC-43EB-8B7D-6E8DA4F7B88C}" type="presOf" srcId="{CD9B1311-C511-41C6-BBA1-46A2860E5223}" destId="{54260F11-A139-4661-BF79-4EBCB7CE866A}" srcOrd="0" destOrd="0" presId="urn:microsoft.com/office/officeart/2005/8/layout/hierarchy2"/>
    <dgm:cxn modelId="{B72F26B6-FD38-4433-B869-F6425AE839D1}" type="presOf" srcId="{5069D7FE-D777-4A51-BE43-775638125514}" destId="{64BA5619-CC3D-40BC-A91A-C5318B94C02B}" srcOrd="0" destOrd="0" presId="urn:microsoft.com/office/officeart/2005/8/layout/hierarchy2"/>
    <dgm:cxn modelId="{80C0CE80-A9C8-4375-8632-7892AD64FCF3}" srcId="{5069D7FE-D777-4A51-BE43-775638125514}" destId="{C5294AC2-CBBD-4022-B772-D018963BD7D1}" srcOrd="0" destOrd="0" parTransId="{67EF729A-3235-4514-94AE-3AB2C516C45D}" sibTransId="{BE210D34-552F-465F-8359-A5D3E1343D0F}"/>
    <dgm:cxn modelId="{4DEC09E8-FAA2-4B3E-B0A4-CFB4DE630287}" srcId="{1251EADE-B6C8-4E49-9960-476DB4BD4E71}" destId="{5069D7FE-D777-4A51-BE43-775638125514}" srcOrd="0" destOrd="0" parTransId="{5A306370-7DD8-46D9-A244-01677B3112DA}" sibTransId="{33A18645-9502-4527-9B6D-5A22EA829724}"/>
    <dgm:cxn modelId="{193D2AC5-292E-4F7F-B53C-838A469062B1}" type="presOf" srcId="{1251EADE-B6C8-4E49-9960-476DB4BD4E71}" destId="{340D3EE8-A87C-4888-96BE-EAE2CEFBA3AA}" srcOrd="0" destOrd="0" presId="urn:microsoft.com/office/officeart/2005/8/layout/hierarchy2"/>
    <dgm:cxn modelId="{059C57F3-0A90-4F60-81A8-F6A28916F17F}" type="presOf" srcId="{94A903A7-067A-491E-B0B3-CF6C973B12AF}" destId="{4CC0BE55-A7E8-4030-8332-CDA869F59A80}" srcOrd="0" destOrd="0" presId="urn:microsoft.com/office/officeart/2005/8/layout/hierarchy2"/>
    <dgm:cxn modelId="{A588F383-2739-4607-8554-2C57F89BD09F}" type="presParOf" srcId="{340D3EE8-A87C-4888-96BE-EAE2CEFBA3AA}" destId="{1114E744-E4D3-464D-91E5-CE365AD75BBD}" srcOrd="0" destOrd="0" presId="urn:microsoft.com/office/officeart/2005/8/layout/hierarchy2"/>
    <dgm:cxn modelId="{4933A702-E371-473B-A6B8-1EFE36A266B5}" type="presParOf" srcId="{1114E744-E4D3-464D-91E5-CE365AD75BBD}" destId="{64BA5619-CC3D-40BC-A91A-C5318B94C02B}" srcOrd="0" destOrd="0" presId="urn:microsoft.com/office/officeart/2005/8/layout/hierarchy2"/>
    <dgm:cxn modelId="{163F0611-4492-4658-9245-E159BF985412}" type="presParOf" srcId="{1114E744-E4D3-464D-91E5-CE365AD75BBD}" destId="{BD5EED98-9897-470B-95CA-3D906E6C2254}" srcOrd="1" destOrd="0" presId="urn:microsoft.com/office/officeart/2005/8/layout/hierarchy2"/>
    <dgm:cxn modelId="{30DF0F68-F865-4D30-9CD2-0A2AFCC22CAF}" type="presParOf" srcId="{BD5EED98-9897-470B-95CA-3D906E6C2254}" destId="{32F0E935-E6AF-4CFF-A0DF-7AE3839066C0}" srcOrd="0" destOrd="0" presId="urn:microsoft.com/office/officeart/2005/8/layout/hierarchy2"/>
    <dgm:cxn modelId="{7A00451D-0674-4F55-81CA-1523E48C7134}" type="presParOf" srcId="{32F0E935-E6AF-4CFF-A0DF-7AE3839066C0}" destId="{BD9D9FEB-28FE-42EB-9817-7BC927DAD35D}" srcOrd="0" destOrd="0" presId="urn:microsoft.com/office/officeart/2005/8/layout/hierarchy2"/>
    <dgm:cxn modelId="{A0B5A1A0-B7AA-4D3D-A6E8-84094D37C7BA}" type="presParOf" srcId="{BD5EED98-9897-470B-95CA-3D906E6C2254}" destId="{CE00CB5E-2B6F-4537-824A-9B8B71434AB0}" srcOrd="1" destOrd="0" presId="urn:microsoft.com/office/officeart/2005/8/layout/hierarchy2"/>
    <dgm:cxn modelId="{0B850877-1552-4644-A6E6-AA337ED5D257}" type="presParOf" srcId="{CE00CB5E-2B6F-4537-824A-9B8B71434AB0}" destId="{1540D642-A2DC-4F2F-9ABC-16907B9ED036}" srcOrd="0" destOrd="0" presId="urn:microsoft.com/office/officeart/2005/8/layout/hierarchy2"/>
    <dgm:cxn modelId="{FFE5EE37-2AE0-4557-A35C-5568FCA503A6}" type="presParOf" srcId="{CE00CB5E-2B6F-4537-824A-9B8B71434AB0}" destId="{B53A5262-A6E4-4492-BC16-2B56F099CBDA}" srcOrd="1" destOrd="0" presId="urn:microsoft.com/office/officeart/2005/8/layout/hierarchy2"/>
    <dgm:cxn modelId="{EFCFC7A8-D861-46A6-8170-328F1E1C79A9}" type="presParOf" srcId="{B53A5262-A6E4-4492-BC16-2B56F099CBDA}" destId="{4CC0BE55-A7E8-4030-8332-CDA869F59A80}" srcOrd="0" destOrd="0" presId="urn:microsoft.com/office/officeart/2005/8/layout/hierarchy2"/>
    <dgm:cxn modelId="{55AEB186-1709-4738-9F7D-7ADE5B1E943D}" type="presParOf" srcId="{4CC0BE55-A7E8-4030-8332-CDA869F59A80}" destId="{0938B7A4-6755-4C96-9E09-CC6A958A405D}" srcOrd="0" destOrd="0" presId="urn:microsoft.com/office/officeart/2005/8/layout/hierarchy2"/>
    <dgm:cxn modelId="{44DA493B-49AA-411F-B16B-368054ECA51D}" type="presParOf" srcId="{B53A5262-A6E4-4492-BC16-2B56F099CBDA}" destId="{0861B9D6-87C2-4349-86C2-69938D47F0CE}" srcOrd="1" destOrd="0" presId="urn:microsoft.com/office/officeart/2005/8/layout/hierarchy2"/>
    <dgm:cxn modelId="{24CDA46B-95AE-4762-8095-6D00BBCEAACE}" type="presParOf" srcId="{0861B9D6-87C2-4349-86C2-69938D47F0CE}" destId="{9F921166-68B7-4C11-893A-3E60D54E7ECF}" srcOrd="0" destOrd="0" presId="urn:microsoft.com/office/officeart/2005/8/layout/hierarchy2"/>
    <dgm:cxn modelId="{875557D0-E6A2-4CF8-8265-649BD55368AA}" type="presParOf" srcId="{0861B9D6-87C2-4349-86C2-69938D47F0CE}" destId="{E58B70D5-CE31-4C71-9F19-8C85F97D199B}" srcOrd="1" destOrd="0" presId="urn:microsoft.com/office/officeart/2005/8/layout/hierarchy2"/>
    <dgm:cxn modelId="{F069BC72-12CF-4C86-94D2-B7EA4B53CEAB}" type="presParOf" srcId="{B53A5262-A6E4-4492-BC16-2B56F099CBDA}" destId="{AC1677C1-19AC-489E-9777-EB2357C36B0D}" srcOrd="2" destOrd="0" presId="urn:microsoft.com/office/officeart/2005/8/layout/hierarchy2"/>
    <dgm:cxn modelId="{FF5B06D5-96C0-463E-878C-B1F3195E2C9B}" type="presParOf" srcId="{AC1677C1-19AC-489E-9777-EB2357C36B0D}" destId="{88119319-5C76-426F-A0AA-C33C26FAB45B}" srcOrd="0" destOrd="0" presId="urn:microsoft.com/office/officeart/2005/8/layout/hierarchy2"/>
    <dgm:cxn modelId="{B4F2C2F5-F315-43F4-AF9A-D05256CB6640}" type="presParOf" srcId="{B53A5262-A6E4-4492-BC16-2B56F099CBDA}" destId="{164470B9-5477-4E5B-B60C-680C9858F702}" srcOrd="3" destOrd="0" presId="urn:microsoft.com/office/officeart/2005/8/layout/hierarchy2"/>
    <dgm:cxn modelId="{9FD7F5C9-2C7D-4A0C-B6C6-743274570700}" type="presParOf" srcId="{164470B9-5477-4E5B-B60C-680C9858F702}" destId="{54260F11-A139-4661-BF79-4EBCB7CE866A}" srcOrd="0" destOrd="0" presId="urn:microsoft.com/office/officeart/2005/8/layout/hierarchy2"/>
    <dgm:cxn modelId="{21D51F93-7E2B-4B6E-9133-147E96800658}" type="presParOf" srcId="{164470B9-5477-4E5B-B60C-680C9858F702}" destId="{146288B4-D03E-4C44-8BFB-AB63ABE78776}" srcOrd="1" destOrd="0" presId="urn:microsoft.com/office/officeart/2005/8/layout/hierarchy2"/>
    <dgm:cxn modelId="{06C26959-5063-4C35-A355-61B881617D9D}" type="presParOf" srcId="{BD5EED98-9897-470B-95CA-3D906E6C2254}" destId="{657F79BF-9047-4CA4-8826-1D22297AEA59}" srcOrd="2" destOrd="0" presId="urn:microsoft.com/office/officeart/2005/8/layout/hierarchy2"/>
    <dgm:cxn modelId="{9C04B100-3750-4BBC-9085-DE82798DF47F}" type="presParOf" srcId="{657F79BF-9047-4CA4-8826-1D22297AEA59}" destId="{B75EEF4E-7943-4313-B1BE-FD92B3786695}" srcOrd="0" destOrd="0" presId="urn:microsoft.com/office/officeart/2005/8/layout/hierarchy2"/>
    <dgm:cxn modelId="{1D6CB119-B69F-4BB2-8E97-C0A5787A6D2B}" type="presParOf" srcId="{BD5EED98-9897-470B-95CA-3D906E6C2254}" destId="{6215C738-CFCA-42F6-A08C-BE7DC389A75E}" srcOrd="3" destOrd="0" presId="urn:microsoft.com/office/officeart/2005/8/layout/hierarchy2"/>
    <dgm:cxn modelId="{26C50C2C-9624-4D6C-AE11-1BBFE730BA5E}" type="presParOf" srcId="{6215C738-CFCA-42F6-A08C-BE7DC389A75E}" destId="{80193339-3561-4213-822A-4E60683E25FF}" srcOrd="0" destOrd="0" presId="urn:microsoft.com/office/officeart/2005/8/layout/hierarchy2"/>
    <dgm:cxn modelId="{D85C30FD-C8B3-4A5F-AE4F-4AC5F2EE627C}" type="presParOf" srcId="{6215C738-CFCA-42F6-A08C-BE7DC389A75E}" destId="{D6B31512-3CB5-4F0E-9908-265500EF5343}" srcOrd="1" destOrd="0" presId="urn:microsoft.com/office/officeart/2005/8/layout/hierarchy2"/>
    <dgm:cxn modelId="{B6AA4ED7-4524-4DC3-9167-C66356D97450}" type="presParOf" srcId="{D6B31512-3CB5-4F0E-9908-265500EF5343}" destId="{D763A0E0-42A0-45B5-B2CC-4A9330FA388C}" srcOrd="0" destOrd="0" presId="urn:microsoft.com/office/officeart/2005/8/layout/hierarchy2"/>
    <dgm:cxn modelId="{138CD6A4-6B60-4211-9E4A-D7542F526634}" type="presParOf" srcId="{D763A0E0-42A0-45B5-B2CC-4A9330FA388C}" destId="{F95ECBBF-1784-41FC-A55A-0FA03F7BD273}" srcOrd="0" destOrd="0" presId="urn:microsoft.com/office/officeart/2005/8/layout/hierarchy2"/>
    <dgm:cxn modelId="{D0D86C37-8604-4984-9740-A622F1F7A4E7}" type="presParOf" srcId="{D6B31512-3CB5-4F0E-9908-265500EF5343}" destId="{63ECBEDB-3624-4F18-BAA7-2191EAA97C5F}" srcOrd="1" destOrd="0" presId="urn:microsoft.com/office/officeart/2005/8/layout/hierarchy2"/>
    <dgm:cxn modelId="{C79975F7-A15B-4A10-AFE3-C94B38F2E6F7}" type="presParOf" srcId="{63ECBEDB-3624-4F18-BAA7-2191EAA97C5F}" destId="{143F4A60-8804-4CC1-8EB0-62691571B665}" srcOrd="0" destOrd="0" presId="urn:microsoft.com/office/officeart/2005/8/layout/hierarchy2"/>
    <dgm:cxn modelId="{1C75DF1B-E554-4C0B-AC8B-EA157E7B2822}" type="presParOf" srcId="{63ECBEDB-3624-4F18-BAA7-2191EAA97C5F}" destId="{02AEE35C-3C67-4A2A-9C73-02D37FD8471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43461D-9865-4053-841D-C02194B31B21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CB1407-4C3E-4E60-ABA1-F689E41DF1D1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Продолжительность адаптации</a:t>
          </a:r>
          <a:endParaRPr lang="ru-RU" sz="2800" dirty="0">
            <a:solidFill>
              <a:schemeClr val="tx1"/>
            </a:solidFill>
          </a:endParaRPr>
        </a:p>
      </dgm:t>
    </dgm:pt>
    <dgm:pt modelId="{4A49EC50-39B1-45C1-8A8A-07893E964EF4}" type="parTrans" cxnId="{74B5982D-A2B7-48F3-AF08-8C40C68738D5}">
      <dgm:prSet/>
      <dgm:spPr/>
      <dgm:t>
        <a:bodyPr/>
        <a:lstStyle/>
        <a:p>
          <a:endParaRPr lang="ru-RU"/>
        </a:p>
      </dgm:t>
    </dgm:pt>
    <dgm:pt modelId="{468E1EA0-95FA-4D75-8264-9EABDEEACB58}" type="sibTrans" cxnId="{74B5982D-A2B7-48F3-AF08-8C40C68738D5}">
      <dgm:prSet/>
      <dgm:spPr/>
      <dgm:t>
        <a:bodyPr/>
        <a:lstStyle/>
        <a:p>
          <a:endParaRPr lang="ru-RU"/>
        </a:p>
      </dgm:t>
    </dgm:pt>
    <dgm:pt modelId="{AA8CABC0-DD5D-48E4-BAF4-8B8BD205607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две недели</a:t>
          </a:r>
          <a:endParaRPr lang="ru-RU" sz="2800" dirty="0">
            <a:solidFill>
              <a:schemeClr val="tx1"/>
            </a:solidFill>
          </a:endParaRPr>
        </a:p>
      </dgm:t>
    </dgm:pt>
    <dgm:pt modelId="{09B74579-1355-4FFA-9AA2-7E013136788C}" type="parTrans" cxnId="{3D4225FF-7FDA-4155-A231-8F11410769F4}">
      <dgm:prSet/>
      <dgm:spPr/>
      <dgm:t>
        <a:bodyPr/>
        <a:lstStyle/>
        <a:p>
          <a:endParaRPr lang="ru-RU"/>
        </a:p>
      </dgm:t>
    </dgm:pt>
    <dgm:pt modelId="{54EC2B30-04E7-4247-87B9-24D794C03828}" type="sibTrans" cxnId="{3D4225FF-7FDA-4155-A231-8F11410769F4}">
      <dgm:prSet/>
      <dgm:spPr/>
      <dgm:t>
        <a:bodyPr/>
        <a:lstStyle/>
        <a:p>
          <a:endParaRPr lang="ru-RU"/>
        </a:p>
      </dgm:t>
    </dgm:pt>
    <dgm:pt modelId="{1F4688D7-BE7D-4F93-89E0-25BD431C63FF}">
      <dgm:prSet phldrT="[Текст]"/>
      <dgm:spPr/>
      <dgm:t>
        <a:bodyPr/>
        <a:lstStyle/>
        <a:p>
          <a:r>
            <a:rPr lang="ru-RU" b="1" dirty="0" smtClean="0"/>
            <a:t>месяц</a:t>
          </a:r>
          <a:endParaRPr lang="ru-RU" dirty="0"/>
        </a:p>
      </dgm:t>
    </dgm:pt>
    <dgm:pt modelId="{4C753C59-08F9-471A-8314-85021AB0D8FF}" type="parTrans" cxnId="{4299ABC0-2F9E-4C39-85CB-EF512FEBD268}">
      <dgm:prSet/>
      <dgm:spPr/>
      <dgm:t>
        <a:bodyPr/>
        <a:lstStyle/>
        <a:p>
          <a:endParaRPr lang="ru-RU"/>
        </a:p>
      </dgm:t>
    </dgm:pt>
    <dgm:pt modelId="{12E2031E-5EA8-4B21-A49F-FF1DE906C048}" type="sibTrans" cxnId="{4299ABC0-2F9E-4C39-85CB-EF512FEBD268}">
      <dgm:prSet/>
      <dgm:spPr/>
      <dgm:t>
        <a:bodyPr/>
        <a:lstStyle/>
        <a:p>
          <a:endParaRPr lang="ru-RU"/>
        </a:p>
      </dgm:t>
    </dgm:pt>
    <dgm:pt modelId="{C8737180-FF19-4528-BD25-D6A41D6DB07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два месяца</a:t>
          </a:r>
          <a:endParaRPr lang="ru-RU" sz="2800" dirty="0">
            <a:solidFill>
              <a:schemeClr val="tx1"/>
            </a:solidFill>
          </a:endParaRPr>
        </a:p>
      </dgm:t>
    </dgm:pt>
    <dgm:pt modelId="{3D16FBD7-FCC9-40C5-9DF3-6092D72FA815}" type="parTrans" cxnId="{ACE4A7C2-EB14-4E20-89B3-00EE2475C926}">
      <dgm:prSet/>
      <dgm:spPr/>
      <dgm:t>
        <a:bodyPr/>
        <a:lstStyle/>
        <a:p>
          <a:endParaRPr lang="ru-RU"/>
        </a:p>
      </dgm:t>
    </dgm:pt>
    <dgm:pt modelId="{032F445A-8148-4876-9951-6D0270902C93}" type="sibTrans" cxnId="{ACE4A7C2-EB14-4E20-89B3-00EE2475C926}">
      <dgm:prSet/>
      <dgm:spPr/>
      <dgm:t>
        <a:bodyPr/>
        <a:lstStyle/>
        <a:p>
          <a:endParaRPr lang="ru-RU"/>
        </a:p>
      </dgm:t>
    </dgm:pt>
    <dgm:pt modelId="{85B65740-ABDF-440D-9702-5A7CE9D43899}">
      <dgm:prSet phldrT="[Текст]"/>
      <dgm:spPr/>
      <dgm:t>
        <a:bodyPr/>
        <a:lstStyle/>
        <a:p>
          <a:r>
            <a:rPr lang="ru-RU" b="1" dirty="0" smtClean="0"/>
            <a:t>полгода</a:t>
          </a:r>
          <a:endParaRPr lang="ru-RU" dirty="0"/>
        </a:p>
      </dgm:t>
    </dgm:pt>
    <dgm:pt modelId="{6A93E0FC-A08D-4C8B-AFAD-5F0FB2CEABE3}" type="parTrans" cxnId="{C2345576-502C-423C-8D3B-828E7152D9FC}">
      <dgm:prSet/>
      <dgm:spPr/>
      <dgm:t>
        <a:bodyPr/>
        <a:lstStyle/>
        <a:p>
          <a:endParaRPr lang="ru-RU"/>
        </a:p>
      </dgm:t>
    </dgm:pt>
    <dgm:pt modelId="{3F41A5FF-57EE-401C-83A5-12FF988D4B8E}" type="sibTrans" cxnId="{C2345576-502C-423C-8D3B-828E7152D9FC}">
      <dgm:prSet/>
      <dgm:spPr/>
      <dgm:t>
        <a:bodyPr/>
        <a:lstStyle/>
        <a:p>
          <a:endParaRPr lang="ru-RU"/>
        </a:p>
      </dgm:t>
    </dgm:pt>
    <dgm:pt modelId="{C78220B3-1761-441B-8365-BC6CED96DA51}">
      <dgm:prSet custT="1"/>
      <dgm:spPr/>
      <dgm:t>
        <a:bodyPr/>
        <a:lstStyle/>
        <a:p>
          <a:r>
            <a:rPr lang="ru-RU" sz="2800" b="1" dirty="0" smtClean="0"/>
            <a:t>7 до 10 дней</a:t>
          </a:r>
          <a:endParaRPr lang="ru-RU" sz="2800" dirty="0"/>
        </a:p>
      </dgm:t>
    </dgm:pt>
    <dgm:pt modelId="{B8F37460-C41C-4877-BF10-988FD43B2303}" type="parTrans" cxnId="{49ACFDCF-E611-4D06-A35D-C08512C1BB2D}">
      <dgm:prSet/>
      <dgm:spPr/>
      <dgm:t>
        <a:bodyPr/>
        <a:lstStyle/>
        <a:p>
          <a:endParaRPr lang="ru-RU"/>
        </a:p>
      </dgm:t>
    </dgm:pt>
    <dgm:pt modelId="{13A7E372-DC7E-4722-A135-7A91029C59DB}" type="sibTrans" cxnId="{49ACFDCF-E611-4D06-A35D-C08512C1BB2D}">
      <dgm:prSet/>
      <dgm:spPr/>
      <dgm:t>
        <a:bodyPr/>
        <a:lstStyle/>
        <a:p>
          <a:endParaRPr lang="ru-RU"/>
        </a:p>
      </dgm:t>
    </dgm:pt>
    <dgm:pt modelId="{DE535148-6504-481D-9FFC-D27082513F43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год</a:t>
          </a:r>
          <a:endParaRPr lang="ru-RU" dirty="0">
            <a:solidFill>
              <a:schemeClr val="tx1"/>
            </a:solidFill>
          </a:endParaRPr>
        </a:p>
      </dgm:t>
    </dgm:pt>
    <dgm:pt modelId="{790A47A2-C625-46D3-8B35-BF03BD48D7A6}" type="parTrans" cxnId="{2AD20493-2B74-4BDD-9F8B-E26AC006548E}">
      <dgm:prSet/>
      <dgm:spPr/>
      <dgm:t>
        <a:bodyPr/>
        <a:lstStyle/>
        <a:p>
          <a:endParaRPr lang="ru-RU"/>
        </a:p>
      </dgm:t>
    </dgm:pt>
    <dgm:pt modelId="{9B5987EB-9B9F-4BD3-82D8-7C4ADE6BBBCB}" type="sibTrans" cxnId="{2AD20493-2B74-4BDD-9F8B-E26AC006548E}">
      <dgm:prSet/>
      <dgm:spPr/>
      <dgm:t>
        <a:bodyPr/>
        <a:lstStyle/>
        <a:p>
          <a:endParaRPr lang="ru-RU"/>
        </a:p>
      </dgm:t>
    </dgm:pt>
    <dgm:pt modelId="{93D7DF3E-5C6F-409B-822D-AC609ACB3CE5}" type="pres">
      <dgm:prSet presAssocID="{6943461D-9865-4053-841D-C02194B31B2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DF51B7-1A00-474B-B33B-EBD5EAAAABED}" type="pres">
      <dgm:prSet presAssocID="{DE535148-6504-481D-9FFC-D27082513F43}" presName="boxAndChildren" presStyleCnt="0"/>
      <dgm:spPr/>
    </dgm:pt>
    <dgm:pt modelId="{3C9C8C21-1F22-4B63-8927-917F607336E8}" type="pres">
      <dgm:prSet presAssocID="{DE535148-6504-481D-9FFC-D27082513F43}" presName="parentTextBox" presStyleLbl="node1" presStyleIdx="0" presStyleCnt="4" custScaleX="31489" custScaleY="68396" custLinFactNeighborX="-1181" custLinFactNeighborY="675"/>
      <dgm:spPr/>
      <dgm:t>
        <a:bodyPr/>
        <a:lstStyle/>
        <a:p>
          <a:endParaRPr lang="ru-RU"/>
        </a:p>
      </dgm:t>
    </dgm:pt>
    <dgm:pt modelId="{C458F604-9DB6-4817-9555-7838F67B889F}" type="pres">
      <dgm:prSet presAssocID="{032F445A-8148-4876-9951-6D0270902C93}" presName="sp" presStyleCnt="0"/>
      <dgm:spPr/>
    </dgm:pt>
    <dgm:pt modelId="{29F81241-71A1-4090-B62A-3C485FD5E22F}" type="pres">
      <dgm:prSet presAssocID="{C8737180-FF19-4528-BD25-D6A41D6DB07F}" presName="arrowAndChildren" presStyleCnt="0"/>
      <dgm:spPr/>
    </dgm:pt>
    <dgm:pt modelId="{3065F279-19A3-4AF6-9D8C-BFA8AAE62661}" type="pres">
      <dgm:prSet presAssocID="{C8737180-FF19-4528-BD25-D6A41D6DB07F}" presName="parentTextArrow" presStyleLbl="node1" presStyleIdx="0" presStyleCnt="4"/>
      <dgm:spPr/>
      <dgm:t>
        <a:bodyPr/>
        <a:lstStyle/>
        <a:p>
          <a:endParaRPr lang="ru-RU"/>
        </a:p>
      </dgm:t>
    </dgm:pt>
    <dgm:pt modelId="{5AF78D69-19A5-41EB-A9E8-246157C27101}" type="pres">
      <dgm:prSet presAssocID="{C8737180-FF19-4528-BD25-D6A41D6DB07F}" presName="arrow" presStyleLbl="node1" presStyleIdx="1" presStyleCnt="4" custScaleX="48026"/>
      <dgm:spPr/>
      <dgm:t>
        <a:bodyPr/>
        <a:lstStyle/>
        <a:p>
          <a:endParaRPr lang="ru-RU"/>
        </a:p>
      </dgm:t>
    </dgm:pt>
    <dgm:pt modelId="{B96BE647-E988-4C53-AB44-699ACB74A3CB}" type="pres">
      <dgm:prSet presAssocID="{C8737180-FF19-4528-BD25-D6A41D6DB07F}" presName="descendantArrow" presStyleCnt="0"/>
      <dgm:spPr/>
    </dgm:pt>
    <dgm:pt modelId="{569D34C1-0090-4DEA-B7FD-6A2D22989712}" type="pres">
      <dgm:prSet presAssocID="{85B65740-ABDF-440D-9702-5A7CE9D43899}" presName="childTextArrow" presStyleLbl="fgAccFollowNode1" presStyleIdx="0" presStyleCnt="3" custScaleX="33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29977C-CF58-4811-A740-EB4910DD36E7}" type="pres">
      <dgm:prSet presAssocID="{54EC2B30-04E7-4247-87B9-24D794C03828}" presName="sp" presStyleCnt="0"/>
      <dgm:spPr/>
    </dgm:pt>
    <dgm:pt modelId="{CEC65A43-5092-4785-941A-EDFEC4056F13}" type="pres">
      <dgm:prSet presAssocID="{AA8CABC0-DD5D-48E4-BAF4-8B8BD205607F}" presName="arrowAndChildren" presStyleCnt="0"/>
      <dgm:spPr/>
    </dgm:pt>
    <dgm:pt modelId="{F7FCD4CC-9E1A-450C-8E1C-14DF9FBBE20E}" type="pres">
      <dgm:prSet presAssocID="{AA8CABC0-DD5D-48E4-BAF4-8B8BD205607F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3EB1A6E8-CCD9-4661-9A7F-6E147C22AB2D}" type="pres">
      <dgm:prSet presAssocID="{AA8CABC0-DD5D-48E4-BAF4-8B8BD205607F}" presName="arrow" presStyleLbl="node1" presStyleIdx="2" presStyleCnt="4" custScaleX="55113"/>
      <dgm:spPr/>
      <dgm:t>
        <a:bodyPr/>
        <a:lstStyle/>
        <a:p>
          <a:endParaRPr lang="ru-RU"/>
        </a:p>
      </dgm:t>
    </dgm:pt>
    <dgm:pt modelId="{F7693AE3-4E8C-4652-82C5-49781BDD5074}" type="pres">
      <dgm:prSet presAssocID="{AA8CABC0-DD5D-48E4-BAF4-8B8BD205607F}" presName="descendantArrow" presStyleCnt="0"/>
      <dgm:spPr/>
    </dgm:pt>
    <dgm:pt modelId="{E43F0CE7-66E8-438F-AE04-670ACFCE1422}" type="pres">
      <dgm:prSet presAssocID="{1F4688D7-BE7D-4F93-89E0-25BD431C63FF}" presName="childTextArrow" presStyleLbl="fgAccFollowNode1" presStyleIdx="1" presStyleCnt="3" custScaleX="55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999088-768D-4C9F-811F-719A36677026}" type="pres">
      <dgm:prSet presAssocID="{468E1EA0-95FA-4D75-8264-9EABDEEACB58}" presName="sp" presStyleCnt="0"/>
      <dgm:spPr/>
    </dgm:pt>
    <dgm:pt modelId="{06E14F12-52B1-4AF4-B0E8-8995474A3199}" type="pres">
      <dgm:prSet presAssocID="{99CB1407-4C3E-4E60-ABA1-F689E41DF1D1}" presName="arrowAndChildren" presStyleCnt="0"/>
      <dgm:spPr/>
    </dgm:pt>
    <dgm:pt modelId="{07F00419-832D-436E-AB2E-7931B6D4BBF7}" type="pres">
      <dgm:prSet presAssocID="{99CB1407-4C3E-4E60-ABA1-F689E41DF1D1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30D6934F-518D-47F1-B274-A30B1D4E7E86}" type="pres">
      <dgm:prSet presAssocID="{99CB1407-4C3E-4E60-ABA1-F689E41DF1D1}" presName="arrow" presStyleLbl="node1" presStyleIdx="3" presStyleCnt="4"/>
      <dgm:spPr/>
      <dgm:t>
        <a:bodyPr/>
        <a:lstStyle/>
        <a:p>
          <a:endParaRPr lang="ru-RU"/>
        </a:p>
      </dgm:t>
    </dgm:pt>
    <dgm:pt modelId="{A5A562DB-8796-43E4-99C5-EFCDEAE6B231}" type="pres">
      <dgm:prSet presAssocID="{99CB1407-4C3E-4E60-ABA1-F689E41DF1D1}" presName="descendantArrow" presStyleCnt="0"/>
      <dgm:spPr/>
    </dgm:pt>
    <dgm:pt modelId="{B82A5242-85B1-4778-BC20-CCF818538CD1}" type="pres">
      <dgm:prSet presAssocID="{C78220B3-1761-441B-8365-BC6CED96DA51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4225FF-7FDA-4155-A231-8F11410769F4}" srcId="{6943461D-9865-4053-841D-C02194B31B21}" destId="{AA8CABC0-DD5D-48E4-BAF4-8B8BD205607F}" srcOrd="1" destOrd="0" parTransId="{09B74579-1355-4FFA-9AA2-7E013136788C}" sibTransId="{54EC2B30-04E7-4247-87B9-24D794C03828}"/>
    <dgm:cxn modelId="{3E89E240-05E3-4A34-80D8-C0B8E030BCCD}" type="presOf" srcId="{C8737180-FF19-4528-BD25-D6A41D6DB07F}" destId="{5AF78D69-19A5-41EB-A9E8-246157C27101}" srcOrd="1" destOrd="0" presId="urn:microsoft.com/office/officeart/2005/8/layout/process4"/>
    <dgm:cxn modelId="{09A78ED6-12AC-412A-B7E4-AE3EC09B642F}" type="presOf" srcId="{6943461D-9865-4053-841D-C02194B31B21}" destId="{93D7DF3E-5C6F-409B-822D-AC609ACB3CE5}" srcOrd="0" destOrd="0" presId="urn:microsoft.com/office/officeart/2005/8/layout/process4"/>
    <dgm:cxn modelId="{74B5982D-A2B7-48F3-AF08-8C40C68738D5}" srcId="{6943461D-9865-4053-841D-C02194B31B21}" destId="{99CB1407-4C3E-4E60-ABA1-F689E41DF1D1}" srcOrd="0" destOrd="0" parTransId="{4A49EC50-39B1-45C1-8A8A-07893E964EF4}" sibTransId="{468E1EA0-95FA-4D75-8264-9EABDEEACB58}"/>
    <dgm:cxn modelId="{53C93F54-81F8-4B65-AED2-9219B0006545}" type="presOf" srcId="{AA8CABC0-DD5D-48E4-BAF4-8B8BD205607F}" destId="{F7FCD4CC-9E1A-450C-8E1C-14DF9FBBE20E}" srcOrd="0" destOrd="0" presId="urn:microsoft.com/office/officeart/2005/8/layout/process4"/>
    <dgm:cxn modelId="{49ACFDCF-E611-4D06-A35D-C08512C1BB2D}" srcId="{99CB1407-4C3E-4E60-ABA1-F689E41DF1D1}" destId="{C78220B3-1761-441B-8365-BC6CED96DA51}" srcOrd="0" destOrd="0" parTransId="{B8F37460-C41C-4877-BF10-988FD43B2303}" sibTransId="{13A7E372-DC7E-4722-A135-7A91029C59DB}"/>
    <dgm:cxn modelId="{4299ABC0-2F9E-4C39-85CB-EF512FEBD268}" srcId="{AA8CABC0-DD5D-48E4-BAF4-8B8BD205607F}" destId="{1F4688D7-BE7D-4F93-89E0-25BD431C63FF}" srcOrd="0" destOrd="0" parTransId="{4C753C59-08F9-471A-8314-85021AB0D8FF}" sibTransId="{12E2031E-5EA8-4B21-A49F-FF1DE906C048}"/>
    <dgm:cxn modelId="{7D7EEF5C-2D51-429A-8D57-C890CC8DFC79}" type="presOf" srcId="{DE535148-6504-481D-9FFC-D27082513F43}" destId="{3C9C8C21-1F22-4B63-8927-917F607336E8}" srcOrd="0" destOrd="0" presId="urn:microsoft.com/office/officeart/2005/8/layout/process4"/>
    <dgm:cxn modelId="{63146041-96B7-485D-BB85-3EC67CAA8971}" type="presOf" srcId="{C78220B3-1761-441B-8365-BC6CED96DA51}" destId="{B82A5242-85B1-4778-BC20-CCF818538CD1}" srcOrd="0" destOrd="0" presId="urn:microsoft.com/office/officeart/2005/8/layout/process4"/>
    <dgm:cxn modelId="{C2345576-502C-423C-8D3B-828E7152D9FC}" srcId="{C8737180-FF19-4528-BD25-D6A41D6DB07F}" destId="{85B65740-ABDF-440D-9702-5A7CE9D43899}" srcOrd="0" destOrd="0" parTransId="{6A93E0FC-A08D-4C8B-AFAD-5F0FB2CEABE3}" sibTransId="{3F41A5FF-57EE-401C-83A5-12FF988D4B8E}"/>
    <dgm:cxn modelId="{73B46F67-3A0B-4AE0-AA11-24F1DD106D49}" type="presOf" srcId="{1F4688D7-BE7D-4F93-89E0-25BD431C63FF}" destId="{E43F0CE7-66E8-438F-AE04-670ACFCE1422}" srcOrd="0" destOrd="0" presId="urn:microsoft.com/office/officeart/2005/8/layout/process4"/>
    <dgm:cxn modelId="{F6199DEC-7287-4985-8B75-E95D1660CCEE}" type="presOf" srcId="{C8737180-FF19-4528-BD25-D6A41D6DB07F}" destId="{3065F279-19A3-4AF6-9D8C-BFA8AAE62661}" srcOrd="0" destOrd="0" presId="urn:microsoft.com/office/officeart/2005/8/layout/process4"/>
    <dgm:cxn modelId="{74ACEDBB-CB04-490B-9D18-F501DF3C7220}" type="presOf" srcId="{85B65740-ABDF-440D-9702-5A7CE9D43899}" destId="{569D34C1-0090-4DEA-B7FD-6A2D22989712}" srcOrd="0" destOrd="0" presId="urn:microsoft.com/office/officeart/2005/8/layout/process4"/>
    <dgm:cxn modelId="{F7791E7C-ADBC-4000-BFA2-6B6E208B8670}" type="presOf" srcId="{99CB1407-4C3E-4E60-ABA1-F689E41DF1D1}" destId="{30D6934F-518D-47F1-B274-A30B1D4E7E86}" srcOrd="1" destOrd="0" presId="urn:microsoft.com/office/officeart/2005/8/layout/process4"/>
    <dgm:cxn modelId="{AB8760F1-73F9-45B7-9D81-10F49195C239}" type="presOf" srcId="{AA8CABC0-DD5D-48E4-BAF4-8B8BD205607F}" destId="{3EB1A6E8-CCD9-4661-9A7F-6E147C22AB2D}" srcOrd="1" destOrd="0" presId="urn:microsoft.com/office/officeart/2005/8/layout/process4"/>
    <dgm:cxn modelId="{EAAC3906-89E5-4B56-8154-6DEBEBFDE08D}" type="presOf" srcId="{99CB1407-4C3E-4E60-ABA1-F689E41DF1D1}" destId="{07F00419-832D-436E-AB2E-7931B6D4BBF7}" srcOrd="0" destOrd="0" presId="urn:microsoft.com/office/officeart/2005/8/layout/process4"/>
    <dgm:cxn modelId="{2AD20493-2B74-4BDD-9F8B-E26AC006548E}" srcId="{6943461D-9865-4053-841D-C02194B31B21}" destId="{DE535148-6504-481D-9FFC-D27082513F43}" srcOrd="3" destOrd="0" parTransId="{790A47A2-C625-46D3-8B35-BF03BD48D7A6}" sibTransId="{9B5987EB-9B9F-4BD3-82D8-7C4ADE6BBBCB}"/>
    <dgm:cxn modelId="{ACE4A7C2-EB14-4E20-89B3-00EE2475C926}" srcId="{6943461D-9865-4053-841D-C02194B31B21}" destId="{C8737180-FF19-4528-BD25-D6A41D6DB07F}" srcOrd="2" destOrd="0" parTransId="{3D16FBD7-FCC9-40C5-9DF3-6092D72FA815}" sibTransId="{032F445A-8148-4876-9951-6D0270902C93}"/>
    <dgm:cxn modelId="{53D38B4C-D145-4B00-ACB0-4118819DADD5}" type="presParOf" srcId="{93D7DF3E-5C6F-409B-822D-AC609ACB3CE5}" destId="{26DF51B7-1A00-474B-B33B-EBD5EAAAABED}" srcOrd="0" destOrd="0" presId="urn:microsoft.com/office/officeart/2005/8/layout/process4"/>
    <dgm:cxn modelId="{E59E01A1-0D6A-4637-8BCA-95B4C4BE2555}" type="presParOf" srcId="{26DF51B7-1A00-474B-B33B-EBD5EAAAABED}" destId="{3C9C8C21-1F22-4B63-8927-917F607336E8}" srcOrd="0" destOrd="0" presId="urn:microsoft.com/office/officeart/2005/8/layout/process4"/>
    <dgm:cxn modelId="{C88620FA-1508-4E43-B7F8-652F8DFACE18}" type="presParOf" srcId="{93D7DF3E-5C6F-409B-822D-AC609ACB3CE5}" destId="{C458F604-9DB6-4817-9555-7838F67B889F}" srcOrd="1" destOrd="0" presId="urn:microsoft.com/office/officeart/2005/8/layout/process4"/>
    <dgm:cxn modelId="{AC629DB9-90FB-4E92-B9E7-CF9F5A97EB17}" type="presParOf" srcId="{93D7DF3E-5C6F-409B-822D-AC609ACB3CE5}" destId="{29F81241-71A1-4090-B62A-3C485FD5E22F}" srcOrd="2" destOrd="0" presId="urn:microsoft.com/office/officeart/2005/8/layout/process4"/>
    <dgm:cxn modelId="{8E9AB57A-CAE4-44EC-94D9-C4F30F064163}" type="presParOf" srcId="{29F81241-71A1-4090-B62A-3C485FD5E22F}" destId="{3065F279-19A3-4AF6-9D8C-BFA8AAE62661}" srcOrd="0" destOrd="0" presId="urn:microsoft.com/office/officeart/2005/8/layout/process4"/>
    <dgm:cxn modelId="{2A8E4A7B-6D5E-4427-98EB-1C18CF3A8985}" type="presParOf" srcId="{29F81241-71A1-4090-B62A-3C485FD5E22F}" destId="{5AF78D69-19A5-41EB-A9E8-246157C27101}" srcOrd="1" destOrd="0" presId="urn:microsoft.com/office/officeart/2005/8/layout/process4"/>
    <dgm:cxn modelId="{8F6337B3-AE57-479C-8E7C-7823B72F025B}" type="presParOf" srcId="{29F81241-71A1-4090-B62A-3C485FD5E22F}" destId="{B96BE647-E988-4C53-AB44-699ACB74A3CB}" srcOrd="2" destOrd="0" presId="urn:microsoft.com/office/officeart/2005/8/layout/process4"/>
    <dgm:cxn modelId="{BEA66E47-0D7F-498C-AB21-EEB4883E2621}" type="presParOf" srcId="{B96BE647-E988-4C53-AB44-699ACB74A3CB}" destId="{569D34C1-0090-4DEA-B7FD-6A2D22989712}" srcOrd="0" destOrd="0" presId="urn:microsoft.com/office/officeart/2005/8/layout/process4"/>
    <dgm:cxn modelId="{C5808409-0D53-4D94-807D-6E18EFA8A9AD}" type="presParOf" srcId="{93D7DF3E-5C6F-409B-822D-AC609ACB3CE5}" destId="{5229977C-CF58-4811-A740-EB4910DD36E7}" srcOrd="3" destOrd="0" presId="urn:microsoft.com/office/officeart/2005/8/layout/process4"/>
    <dgm:cxn modelId="{B05ED57D-25A4-41E2-801D-2825B3789426}" type="presParOf" srcId="{93D7DF3E-5C6F-409B-822D-AC609ACB3CE5}" destId="{CEC65A43-5092-4785-941A-EDFEC4056F13}" srcOrd="4" destOrd="0" presId="urn:microsoft.com/office/officeart/2005/8/layout/process4"/>
    <dgm:cxn modelId="{2BA5BCD4-7DCD-4375-BC59-F7E32711FF69}" type="presParOf" srcId="{CEC65A43-5092-4785-941A-EDFEC4056F13}" destId="{F7FCD4CC-9E1A-450C-8E1C-14DF9FBBE20E}" srcOrd="0" destOrd="0" presId="urn:microsoft.com/office/officeart/2005/8/layout/process4"/>
    <dgm:cxn modelId="{49AF8310-395F-4D4B-81B0-66CD03AB6089}" type="presParOf" srcId="{CEC65A43-5092-4785-941A-EDFEC4056F13}" destId="{3EB1A6E8-CCD9-4661-9A7F-6E147C22AB2D}" srcOrd="1" destOrd="0" presId="urn:microsoft.com/office/officeart/2005/8/layout/process4"/>
    <dgm:cxn modelId="{4E4AAFC9-AFEA-4793-8222-32EE3BEBEADB}" type="presParOf" srcId="{CEC65A43-5092-4785-941A-EDFEC4056F13}" destId="{F7693AE3-4E8C-4652-82C5-49781BDD5074}" srcOrd="2" destOrd="0" presId="urn:microsoft.com/office/officeart/2005/8/layout/process4"/>
    <dgm:cxn modelId="{B243B820-B5B2-47B5-89F1-E914A83BE88F}" type="presParOf" srcId="{F7693AE3-4E8C-4652-82C5-49781BDD5074}" destId="{E43F0CE7-66E8-438F-AE04-670ACFCE1422}" srcOrd="0" destOrd="0" presId="urn:microsoft.com/office/officeart/2005/8/layout/process4"/>
    <dgm:cxn modelId="{87A2D98F-6C49-4617-827A-6441C399450E}" type="presParOf" srcId="{93D7DF3E-5C6F-409B-822D-AC609ACB3CE5}" destId="{17999088-768D-4C9F-811F-719A36677026}" srcOrd="5" destOrd="0" presId="urn:microsoft.com/office/officeart/2005/8/layout/process4"/>
    <dgm:cxn modelId="{80B40B55-4A48-4716-9E05-E9AAC86A76D5}" type="presParOf" srcId="{93D7DF3E-5C6F-409B-822D-AC609ACB3CE5}" destId="{06E14F12-52B1-4AF4-B0E8-8995474A3199}" srcOrd="6" destOrd="0" presId="urn:microsoft.com/office/officeart/2005/8/layout/process4"/>
    <dgm:cxn modelId="{87F93EC8-DA79-41F7-B18E-532EA137B145}" type="presParOf" srcId="{06E14F12-52B1-4AF4-B0E8-8995474A3199}" destId="{07F00419-832D-436E-AB2E-7931B6D4BBF7}" srcOrd="0" destOrd="0" presId="urn:microsoft.com/office/officeart/2005/8/layout/process4"/>
    <dgm:cxn modelId="{FA4C7F0B-1685-4282-A4F3-6C2615E58C0B}" type="presParOf" srcId="{06E14F12-52B1-4AF4-B0E8-8995474A3199}" destId="{30D6934F-518D-47F1-B274-A30B1D4E7E86}" srcOrd="1" destOrd="0" presId="urn:microsoft.com/office/officeart/2005/8/layout/process4"/>
    <dgm:cxn modelId="{B9B88DFD-19EC-4A51-91F2-851C967A3051}" type="presParOf" srcId="{06E14F12-52B1-4AF4-B0E8-8995474A3199}" destId="{A5A562DB-8796-43E4-99C5-EFCDEAE6B231}" srcOrd="2" destOrd="0" presId="urn:microsoft.com/office/officeart/2005/8/layout/process4"/>
    <dgm:cxn modelId="{6DDC780E-014B-4795-AC59-74647CC10B4F}" type="presParOf" srcId="{A5A562DB-8796-43E4-99C5-EFCDEAE6B231}" destId="{B82A5242-85B1-4778-BC20-CCF818538CD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030226-6AC5-47FB-A418-6ECCA2CFDDB8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31781D-FE65-4503-B664-F1DF02503238}" type="pres">
      <dgm:prSet presAssocID="{63030226-6AC5-47FB-A418-6ECCA2CFDDB8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2ED8B7B-D7DC-4E66-86B3-D6DEA906C0A5}" type="presOf" srcId="{63030226-6AC5-47FB-A418-6ECCA2CFDDB8}" destId="{DD31781D-FE65-4503-B664-F1DF02503238}" srcOrd="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BA5619-CC3D-40BC-A91A-C5318B94C02B}">
      <dsp:nvSpPr>
        <dsp:cNvPr id="0" name=""/>
        <dsp:cNvSpPr/>
      </dsp:nvSpPr>
      <dsp:spPr>
        <a:xfrm>
          <a:off x="1846" y="1964717"/>
          <a:ext cx="2164712" cy="10823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0" kern="1200"/>
        </a:p>
      </dsp:txBody>
      <dsp:txXfrm>
        <a:off x="33547" y="1996418"/>
        <a:ext cx="2101310" cy="1018954"/>
      </dsp:txXfrm>
    </dsp:sp>
    <dsp:sp modelId="{32F0E935-E6AF-4CFF-A0DF-7AE3839066C0}">
      <dsp:nvSpPr>
        <dsp:cNvPr id="0" name=""/>
        <dsp:cNvSpPr/>
      </dsp:nvSpPr>
      <dsp:spPr>
        <a:xfrm rot="18770822">
          <a:off x="1962861" y="2016937"/>
          <a:ext cx="1273279" cy="44384"/>
        </a:xfrm>
        <a:custGeom>
          <a:avLst/>
          <a:gdLst/>
          <a:ahLst/>
          <a:cxnLst/>
          <a:rect l="0" t="0" r="0" b="0"/>
          <a:pathLst>
            <a:path>
              <a:moveTo>
                <a:pt x="0" y="22192"/>
              </a:moveTo>
              <a:lnTo>
                <a:pt x="1273279" y="221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67669" y="2007297"/>
        <a:ext cx="63663" cy="63663"/>
      </dsp:txXfrm>
    </dsp:sp>
    <dsp:sp modelId="{1540D642-A2DC-4F2F-9ABC-16907B9ED036}">
      <dsp:nvSpPr>
        <dsp:cNvPr id="0" name=""/>
        <dsp:cNvSpPr/>
      </dsp:nvSpPr>
      <dsp:spPr>
        <a:xfrm>
          <a:off x="3032443" y="1031185"/>
          <a:ext cx="2164712" cy="10823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0" kern="1200"/>
        </a:p>
      </dsp:txBody>
      <dsp:txXfrm>
        <a:off x="3064144" y="1062886"/>
        <a:ext cx="2101310" cy="1018954"/>
      </dsp:txXfrm>
    </dsp:sp>
    <dsp:sp modelId="{4CC0BE55-A7E8-4030-8332-CDA869F59A80}">
      <dsp:nvSpPr>
        <dsp:cNvPr id="0" name=""/>
        <dsp:cNvSpPr/>
      </dsp:nvSpPr>
      <dsp:spPr>
        <a:xfrm rot="19457599">
          <a:off x="5096928" y="1238993"/>
          <a:ext cx="1066340" cy="44384"/>
        </a:xfrm>
        <a:custGeom>
          <a:avLst/>
          <a:gdLst/>
          <a:ahLst/>
          <a:cxnLst/>
          <a:rect l="0" t="0" r="0" b="0"/>
          <a:pathLst>
            <a:path>
              <a:moveTo>
                <a:pt x="0" y="22192"/>
              </a:moveTo>
              <a:lnTo>
                <a:pt x="1066340" y="221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603440" y="1234527"/>
        <a:ext cx="53317" cy="53317"/>
      </dsp:txXfrm>
    </dsp:sp>
    <dsp:sp modelId="{9F921166-68B7-4C11-893A-3E60D54E7ECF}">
      <dsp:nvSpPr>
        <dsp:cNvPr id="0" name=""/>
        <dsp:cNvSpPr/>
      </dsp:nvSpPr>
      <dsp:spPr>
        <a:xfrm>
          <a:off x="6063041" y="408830"/>
          <a:ext cx="2164712" cy="10823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0" kern="1200"/>
        </a:p>
      </dsp:txBody>
      <dsp:txXfrm>
        <a:off x="6094742" y="440531"/>
        <a:ext cx="2101310" cy="1018954"/>
      </dsp:txXfrm>
    </dsp:sp>
    <dsp:sp modelId="{AC1677C1-19AC-489E-9777-EB2357C36B0D}">
      <dsp:nvSpPr>
        <dsp:cNvPr id="0" name=""/>
        <dsp:cNvSpPr/>
      </dsp:nvSpPr>
      <dsp:spPr>
        <a:xfrm rot="2142401">
          <a:off x="5096928" y="1861348"/>
          <a:ext cx="1066340" cy="44384"/>
        </a:xfrm>
        <a:custGeom>
          <a:avLst/>
          <a:gdLst/>
          <a:ahLst/>
          <a:cxnLst/>
          <a:rect l="0" t="0" r="0" b="0"/>
          <a:pathLst>
            <a:path>
              <a:moveTo>
                <a:pt x="0" y="22192"/>
              </a:moveTo>
              <a:lnTo>
                <a:pt x="1066340" y="221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603440" y="1856882"/>
        <a:ext cx="53317" cy="53317"/>
      </dsp:txXfrm>
    </dsp:sp>
    <dsp:sp modelId="{54260F11-A139-4661-BF79-4EBCB7CE866A}">
      <dsp:nvSpPr>
        <dsp:cNvPr id="0" name=""/>
        <dsp:cNvSpPr/>
      </dsp:nvSpPr>
      <dsp:spPr>
        <a:xfrm>
          <a:off x="6063041" y="1653540"/>
          <a:ext cx="2164712" cy="10823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0" kern="1200"/>
        </a:p>
      </dsp:txBody>
      <dsp:txXfrm>
        <a:off x="6094742" y="1685241"/>
        <a:ext cx="2101310" cy="1018954"/>
      </dsp:txXfrm>
    </dsp:sp>
    <dsp:sp modelId="{657F79BF-9047-4CA4-8826-1D22297AEA59}">
      <dsp:nvSpPr>
        <dsp:cNvPr id="0" name=""/>
        <dsp:cNvSpPr/>
      </dsp:nvSpPr>
      <dsp:spPr>
        <a:xfrm rot="2829178">
          <a:off x="1962861" y="2950469"/>
          <a:ext cx="1273279" cy="44384"/>
        </a:xfrm>
        <a:custGeom>
          <a:avLst/>
          <a:gdLst/>
          <a:ahLst/>
          <a:cxnLst/>
          <a:rect l="0" t="0" r="0" b="0"/>
          <a:pathLst>
            <a:path>
              <a:moveTo>
                <a:pt x="0" y="22192"/>
              </a:moveTo>
              <a:lnTo>
                <a:pt x="1273279" y="221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67669" y="2940830"/>
        <a:ext cx="63663" cy="63663"/>
      </dsp:txXfrm>
    </dsp:sp>
    <dsp:sp modelId="{80193339-3561-4213-822A-4E60683E25FF}">
      <dsp:nvSpPr>
        <dsp:cNvPr id="0" name=""/>
        <dsp:cNvSpPr/>
      </dsp:nvSpPr>
      <dsp:spPr>
        <a:xfrm>
          <a:off x="3032443" y="2898250"/>
          <a:ext cx="2164712" cy="10823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0" kern="1200"/>
        </a:p>
      </dsp:txBody>
      <dsp:txXfrm>
        <a:off x="3064144" y="2929951"/>
        <a:ext cx="2101310" cy="1018954"/>
      </dsp:txXfrm>
    </dsp:sp>
    <dsp:sp modelId="{D763A0E0-42A0-45B5-B2CC-4A9330FA388C}">
      <dsp:nvSpPr>
        <dsp:cNvPr id="0" name=""/>
        <dsp:cNvSpPr/>
      </dsp:nvSpPr>
      <dsp:spPr>
        <a:xfrm>
          <a:off x="5197156" y="3417235"/>
          <a:ext cx="865885" cy="44384"/>
        </a:xfrm>
        <a:custGeom>
          <a:avLst/>
          <a:gdLst/>
          <a:ahLst/>
          <a:cxnLst/>
          <a:rect l="0" t="0" r="0" b="0"/>
          <a:pathLst>
            <a:path>
              <a:moveTo>
                <a:pt x="0" y="22192"/>
              </a:moveTo>
              <a:lnTo>
                <a:pt x="865885" y="221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608451" y="3417781"/>
        <a:ext cx="43294" cy="43294"/>
      </dsp:txXfrm>
    </dsp:sp>
    <dsp:sp modelId="{143F4A60-8804-4CC1-8EB0-62691571B665}">
      <dsp:nvSpPr>
        <dsp:cNvPr id="0" name=""/>
        <dsp:cNvSpPr/>
      </dsp:nvSpPr>
      <dsp:spPr>
        <a:xfrm>
          <a:off x="6063041" y="2898250"/>
          <a:ext cx="2164712" cy="10823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0" kern="1200"/>
        </a:p>
      </dsp:txBody>
      <dsp:txXfrm>
        <a:off x="6094742" y="2929951"/>
        <a:ext cx="2101310" cy="10189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9C8C21-1F22-4B63-8927-917F607336E8}">
      <dsp:nvSpPr>
        <dsp:cNvPr id="0" name=""/>
        <dsp:cNvSpPr/>
      </dsp:nvSpPr>
      <dsp:spPr>
        <a:xfrm>
          <a:off x="2072016" y="5261864"/>
          <a:ext cx="1972690" cy="7868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chemeClr val="tx1"/>
              </a:solidFill>
            </a:rPr>
            <a:t>год</a:t>
          </a:r>
          <a:endParaRPr lang="ru-RU" sz="2700" kern="1200" dirty="0">
            <a:solidFill>
              <a:schemeClr val="tx1"/>
            </a:solidFill>
          </a:endParaRPr>
        </a:p>
      </dsp:txBody>
      <dsp:txXfrm>
        <a:off x="2072016" y="5261864"/>
        <a:ext cx="1972690" cy="786807"/>
      </dsp:txXfrm>
    </dsp:sp>
    <dsp:sp modelId="{5AF78D69-19A5-41EB-A9E8-246157C27101}">
      <dsp:nvSpPr>
        <dsp:cNvPr id="0" name=""/>
        <dsp:cNvSpPr/>
      </dsp:nvSpPr>
      <dsp:spPr>
        <a:xfrm rot="10800000">
          <a:off x="1628006" y="3506939"/>
          <a:ext cx="3008682" cy="176926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два месяца</a:t>
          </a:r>
          <a:endParaRPr lang="ru-RU" sz="2800" kern="1200" dirty="0">
            <a:solidFill>
              <a:schemeClr val="tx1"/>
            </a:solidFill>
          </a:endParaRPr>
        </a:p>
      </dsp:txBody>
      <dsp:txXfrm rot="-10800000">
        <a:off x="1628006" y="3506939"/>
        <a:ext cx="3008682" cy="621013"/>
      </dsp:txXfrm>
    </dsp:sp>
    <dsp:sp modelId="{569D34C1-0090-4DEA-B7FD-6A2D22989712}">
      <dsp:nvSpPr>
        <dsp:cNvPr id="0" name=""/>
        <dsp:cNvSpPr/>
      </dsp:nvSpPr>
      <dsp:spPr>
        <a:xfrm>
          <a:off x="2072016" y="4127952"/>
          <a:ext cx="2120662" cy="5290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полгода</a:t>
          </a:r>
          <a:endParaRPr lang="ru-RU" sz="3200" kern="1200" dirty="0"/>
        </a:p>
      </dsp:txBody>
      <dsp:txXfrm>
        <a:off x="2072016" y="4127952"/>
        <a:ext cx="2120662" cy="529011"/>
      </dsp:txXfrm>
    </dsp:sp>
    <dsp:sp modelId="{3EB1A6E8-CCD9-4661-9A7F-6E147C22AB2D}">
      <dsp:nvSpPr>
        <dsp:cNvPr id="0" name=""/>
        <dsp:cNvSpPr/>
      </dsp:nvSpPr>
      <dsp:spPr>
        <a:xfrm rot="10800000">
          <a:off x="1406017" y="1754925"/>
          <a:ext cx="3452661" cy="176926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две недели</a:t>
          </a:r>
          <a:endParaRPr lang="ru-RU" sz="2800" kern="1200" dirty="0">
            <a:solidFill>
              <a:schemeClr val="tx1"/>
            </a:solidFill>
          </a:endParaRPr>
        </a:p>
      </dsp:txBody>
      <dsp:txXfrm rot="-10800000">
        <a:off x="1406017" y="1754925"/>
        <a:ext cx="3452661" cy="621013"/>
      </dsp:txXfrm>
    </dsp:sp>
    <dsp:sp modelId="{E43F0CE7-66E8-438F-AE04-670ACFCE1422}">
      <dsp:nvSpPr>
        <dsp:cNvPr id="0" name=""/>
        <dsp:cNvSpPr/>
      </dsp:nvSpPr>
      <dsp:spPr>
        <a:xfrm>
          <a:off x="1380645" y="2375939"/>
          <a:ext cx="3503405" cy="5290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227584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месяц</a:t>
          </a:r>
          <a:endParaRPr lang="ru-RU" sz="3200" kern="1200" dirty="0"/>
        </a:p>
      </dsp:txBody>
      <dsp:txXfrm>
        <a:off x="1380645" y="2375939"/>
        <a:ext cx="3503405" cy="529011"/>
      </dsp:txXfrm>
    </dsp:sp>
    <dsp:sp modelId="{30D6934F-518D-47F1-B274-A30B1D4E7E86}">
      <dsp:nvSpPr>
        <dsp:cNvPr id="0" name=""/>
        <dsp:cNvSpPr/>
      </dsp:nvSpPr>
      <dsp:spPr>
        <a:xfrm rot="10800000">
          <a:off x="0" y="2912"/>
          <a:ext cx="6264695" cy="176926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Продолжительность адаптации</a:t>
          </a:r>
          <a:endParaRPr lang="ru-RU" sz="2800" kern="1200" dirty="0">
            <a:solidFill>
              <a:schemeClr val="tx1"/>
            </a:solidFill>
          </a:endParaRPr>
        </a:p>
      </dsp:txBody>
      <dsp:txXfrm rot="-10800000">
        <a:off x="0" y="2912"/>
        <a:ext cx="6264695" cy="621013"/>
      </dsp:txXfrm>
    </dsp:sp>
    <dsp:sp modelId="{B82A5242-85B1-4778-BC20-CCF818538CD1}">
      <dsp:nvSpPr>
        <dsp:cNvPr id="0" name=""/>
        <dsp:cNvSpPr/>
      </dsp:nvSpPr>
      <dsp:spPr>
        <a:xfrm>
          <a:off x="0" y="623925"/>
          <a:ext cx="6264695" cy="5290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7 до 10 дней</a:t>
          </a:r>
          <a:endParaRPr lang="ru-RU" sz="2800" kern="1200" dirty="0"/>
        </a:p>
      </dsp:txBody>
      <dsp:txXfrm>
        <a:off x="0" y="623925"/>
        <a:ext cx="6264695" cy="5290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B123-8AC3-4E9F-B0CE-2D124022B88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C3AA-C86F-453C-8C18-179BFB243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B123-8AC3-4E9F-B0CE-2D124022B88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C3AA-C86F-453C-8C18-179BFB243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B123-8AC3-4E9F-B0CE-2D124022B88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C3AA-C86F-453C-8C18-179BFB243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B123-8AC3-4E9F-B0CE-2D124022B88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C3AA-C86F-453C-8C18-179BFB243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B123-8AC3-4E9F-B0CE-2D124022B88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C3AA-C86F-453C-8C18-179BFB243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B123-8AC3-4E9F-B0CE-2D124022B88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C3AA-C86F-453C-8C18-179BFB243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B123-8AC3-4E9F-B0CE-2D124022B88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C3AA-C86F-453C-8C18-179BFB243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B123-8AC3-4E9F-B0CE-2D124022B88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C3AA-C86F-453C-8C18-179BFB243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B123-8AC3-4E9F-B0CE-2D124022B88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C3AA-C86F-453C-8C18-179BFB243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B123-8AC3-4E9F-B0CE-2D124022B88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1C3AA-C86F-453C-8C18-179BFB243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6B123-8AC3-4E9F-B0CE-2D124022B88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D1C3AA-C86F-453C-8C18-179BFB243A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96B123-8AC3-4E9F-B0CE-2D124022B881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D1C3AA-C86F-453C-8C18-179BFB243AA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5" name="Picture 1" descr="D:\Desktop\kak-podgotovit-rebyonka-k-detskomu-sad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5103" y="260648"/>
            <a:ext cx="9249103" cy="63367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79912" y="332656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Адаптация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51920" y="260648"/>
            <a:ext cx="5112568" cy="16004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Презентацию подготовила воспитатель </a:t>
            </a:r>
          </a:p>
          <a:p>
            <a:pPr algn="ctr"/>
            <a:r>
              <a:rPr lang="ru-RU" sz="2000" b="1" dirty="0" smtClean="0"/>
              <a:t>МАДОУ № 8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  <a:p>
            <a:pPr algn="ctr"/>
            <a:r>
              <a:rPr lang="ru-RU" sz="2000" b="1" dirty="0" smtClean="0"/>
              <a:t>Сычева Елена Алексеевна</a:t>
            </a:r>
            <a:endParaRPr lang="ru-RU" sz="20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D:\Desktop\8389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392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5" y="548680"/>
            <a:ext cx="8064895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Трудности в привыкании</a:t>
            </a:r>
          </a:p>
          <a:p>
            <a:pPr lvl="0">
              <a:buFont typeface="Arial" pitchFamily="34" charset="0"/>
              <a:buChar char="•"/>
            </a:pPr>
            <a:r>
              <a:rPr lang="ru-RU" sz="2800" b="1" i="1" dirty="0" smtClean="0"/>
              <a:t>  нарушения режима дня </a:t>
            </a:r>
            <a:endParaRPr lang="ru-RU" sz="2800" dirty="0" smtClean="0"/>
          </a:p>
          <a:p>
            <a:pPr lvl="0">
              <a:buFont typeface="Arial" pitchFamily="34" charset="0"/>
              <a:buChar char="•"/>
            </a:pPr>
            <a:r>
              <a:rPr lang="ru-RU" sz="2800" b="1" i="1" dirty="0" smtClean="0"/>
              <a:t>  проблемы в развитии элементарных навыков самообслуживания </a:t>
            </a:r>
            <a:endParaRPr lang="ru-RU" sz="2800" dirty="0" smtClean="0"/>
          </a:p>
          <a:p>
            <a:pPr lvl="0">
              <a:buFont typeface="Arial" pitchFamily="34" charset="0"/>
              <a:buChar char="•"/>
            </a:pPr>
            <a:r>
              <a:rPr lang="ru-RU" sz="2800" b="1" i="1" dirty="0" smtClean="0"/>
              <a:t> отсутствие правильной речи</a:t>
            </a:r>
            <a:endParaRPr lang="ru-RU" sz="2800" dirty="0" smtClean="0"/>
          </a:p>
          <a:p>
            <a:pPr lvl="0">
              <a:buFont typeface="Arial" pitchFamily="34" charset="0"/>
              <a:buChar char="•"/>
            </a:pPr>
            <a:r>
              <a:rPr lang="ru-RU" sz="2800" b="1" i="1" dirty="0" smtClean="0"/>
              <a:t> отсутствие навыков общения со сверстниками и взрослыми.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D:\Desktop\8389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5" y="476672"/>
            <a:ext cx="813690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Изменение в жизни ребёнка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 </a:t>
            </a:r>
            <a:r>
              <a:rPr lang="ru-RU" sz="2800" b="1" i="1" dirty="0" smtClean="0"/>
              <a:t>строгий режим дня, 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 отсутствие родителей в течение 9 и более часов, 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 новые требования к поведению, 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 постоянный контакт со сверстниками, 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 новое помещение,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 другой стиль общения.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D:\Desktop\8389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548680"/>
            <a:ext cx="799288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</a:t>
            </a:r>
            <a:r>
              <a:rPr lang="ru-RU" sz="3200" b="1" i="1" dirty="0" smtClean="0"/>
              <a:t>евротические реакции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  капризы,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  страхи,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  отказ от еды,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 частые болезни, 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/>
              <a:t>психическая регрессия и т.д</a:t>
            </a:r>
            <a:r>
              <a:rPr lang="ru-RU" b="1" i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Desktop\8389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548680"/>
            <a:ext cx="7560840" cy="378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Успешная адаптация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 Хороший аппетит.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 Спокойный сон.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 Охотное общение с другими детьми.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 Адекватная реакция на любое предложение воспитателя.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Нормальное эмоциональное состояние.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D:\Desktop\8389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404664"/>
            <a:ext cx="820891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Помните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Ребенок привыкнет быстрее, если сможет строить отношения с большим количеством детей и взрослых.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Поощряйте обращение вашего ребенка за помощью и поддержкой к другим людям в вашем присутствии.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В присутствии ребенка избегайте критических замечаний в адрес детского сада и его сотрудников.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Никогда не пугайте ребенка детским садом.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D:\Desktop\8389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5" y="332656"/>
            <a:ext cx="8136904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          </a:t>
            </a:r>
            <a:r>
              <a:rPr lang="ru-RU" sz="2800" b="1" dirty="0" smtClean="0"/>
              <a:t>Советы родителям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  Учите его самостоятельно обслуживать себя- одеваться, раздеваться, есть, пользоваться горшком.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    Придерживайтесь дома того же режима дня, что и в детском саду, хотя бы на момент привыкания ребёнка к дошкольному учреждению.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    Настраивайте ребёнка на детский сад только положительно, чтобы не было проблем при расставании с родителями по утрам.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    Общайтесь с ребёнком, не отмахивайтесь от его вопросов.  </a:t>
            </a:r>
          </a:p>
          <a:p>
            <a:r>
              <a:rPr lang="ru-RU" sz="2400" dirty="0" smtClean="0"/>
              <a:t>                             Беседуйте с ним как можно чаще! И у            вашего ребёнка не будет проблем в речевом и умственном развитии.</a:t>
            </a:r>
          </a:p>
          <a:p>
            <a:r>
              <a:rPr lang="ru-RU" sz="2400" dirty="0" smtClean="0"/>
              <a:t>                                                            </a:t>
            </a:r>
          </a:p>
          <a:p>
            <a:endParaRPr lang="ru-RU" sz="2400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</a:t>
            </a:r>
            <a:endParaRPr lang="ru-RU" b="1" dirty="0"/>
          </a:p>
        </p:txBody>
      </p:sp>
      <p:pic>
        <p:nvPicPr>
          <p:cNvPr id="15362" name="Picture 2" descr="D:\Desktop\kak-podgotovit-rebyonka-k-detskomu-sad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7"/>
            <a:ext cx="8224589" cy="5157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Desktop\8389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332656"/>
            <a:ext cx="799288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Адаптация – сложный и постепенный процесс, имеющий свою продолжительность у каждого ребёнка. 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D:\Desktop\83894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8" name="Схема 7"/>
          <p:cNvGraphicFramePr/>
          <p:nvPr/>
        </p:nvGraphicFramePr>
        <p:xfrm>
          <a:off x="2123728" y="404664"/>
          <a:ext cx="626469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Desktop\8389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91680" y="404664"/>
            <a:ext cx="583685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Продолжительность адаптации</a:t>
            </a:r>
          </a:p>
          <a:p>
            <a:r>
              <a:rPr lang="ru-RU" sz="2800" dirty="0" smtClean="0"/>
              <a:t>-  </a:t>
            </a:r>
            <a:r>
              <a:rPr lang="ru-RU" sz="2800" b="1" dirty="0" smtClean="0"/>
              <a:t>7 до 10 дней,</a:t>
            </a:r>
          </a:p>
          <a:p>
            <a:pPr>
              <a:buFontTx/>
              <a:buChar char="-"/>
            </a:pPr>
            <a:r>
              <a:rPr lang="ru-RU" sz="2800" b="1" dirty="0" smtClean="0"/>
              <a:t>  две недели, </a:t>
            </a:r>
          </a:p>
          <a:p>
            <a:pPr>
              <a:buFontTx/>
              <a:buChar char="-"/>
            </a:pPr>
            <a:r>
              <a:rPr lang="ru-RU" sz="2800" b="1" dirty="0" smtClean="0"/>
              <a:t>  месяц, </a:t>
            </a:r>
          </a:p>
          <a:p>
            <a:pPr>
              <a:buFontTx/>
              <a:buChar char="-"/>
            </a:pPr>
            <a:r>
              <a:rPr lang="ru-RU" sz="2800" b="1" dirty="0" smtClean="0"/>
              <a:t>  два месяца,</a:t>
            </a:r>
          </a:p>
          <a:p>
            <a:pPr>
              <a:buFontTx/>
              <a:buChar char="-"/>
            </a:pPr>
            <a:r>
              <a:rPr lang="ru-RU" sz="2800" b="1" dirty="0" smtClean="0"/>
              <a:t>  полгода,</a:t>
            </a:r>
          </a:p>
          <a:p>
            <a:pPr>
              <a:buFontTx/>
              <a:buChar char="-"/>
            </a:pPr>
            <a:r>
              <a:rPr lang="ru-RU" sz="2800" b="1" dirty="0" smtClean="0"/>
              <a:t>  год.</a:t>
            </a:r>
            <a:r>
              <a:rPr lang="ru-RU" sz="2800" dirty="0" smtClean="0"/>
              <a:t>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Desktop\8389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3" y="476672"/>
            <a:ext cx="806489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Факторы, от которых зависит течение адаптационного периода</a:t>
            </a:r>
            <a:endParaRPr lang="ru-RU" sz="2800" dirty="0" smtClean="0"/>
          </a:p>
          <a:p>
            <a:r>
              <a:rPr lang="ru-RU" sz="2400" dirty="0" smtClean="0"/>
              <a:t>            1. Возраст</a:t>
            </a:r>
          </a:p>
          <a:p>
            <a:r>
              <a:rPr lang="ru-RU" sz="2400" dirty="0" smtClean="0"/>
              <a:t>            2. Состояние здоровья</a:t>
            </a:r>
          </a:p>
          <a:p>
            <a:r>
              <a:rPr lang="ru-RU" sz="2400" dirty="0" smtClean="0"/>
              <a:t>            3. Уровень развития</a:t>
            </a:r>
          </a:p>
          <a:p>
            <a:r>
              <a:rPr lang="ru-RU" sz="2400" dirty="0" smtClean="0"/>
              <a:t>            4. Умение общаться со взрослыми и сверстниками</a:t>
            </a:r>
          </a:p>
          <a:p>
            <a:r>
              <a:rPr lang="ru-RU" sz="2400" dirty="0" smtClean="0"/>
              <a:t>            5. </a:t>
            </a:r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предметной и игровой деятельности</a:t>
            </a:r>
          </a:p>
          <a:p>
            <a:r>
              <a:rPr lang="ru-RU" sz="2400" dirty="0" smtClean="0"/>
              <a:t>            6. Приближённость домашнего режима к режиму детского сада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D:\Desktop\8389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476672"/>
            <a:ext cx="828092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Причины тяжёлой адаптации к условиям ДОУ</a:t>
            </a:r>
            <a:endParaRPr lang="ru-RU" sz="2800" dirty="0" smtClean="0"/>
          </a:p>
          <a:p>
            <a:r>
              <a:rPr lang="ru-RU" sz="2800" dirty="0" smtClean="0"/>
              <a:t>            1. Отсутствие в семье режима, совпадающего с режимом детского сада</a:t>
            </a:r>
          </a:p>
          <a:p>
            <a:r>
              <a:rPr lang="ru-RU" sz="2800" dirty="0" smtClean="0"/>
              <a:t>            2. Наличие у ребёнка своеобразных привычек</a:t>
            </a:r>
          </a:p>
          <a:p>
            <a:r>
              <a:rPr lang="ru-RU" sz="2800" dirty="0" smtClean="0"/>
              <a:t>            3. Неумение занять себя игрушкой</a:t>
            </a:r>
          </a:p>
          <a:p>
            <a:r>
              <a:rPr lang="ru-RU" sz="2800" dirty="0" smtClean="0"/>
              <a:t>            4. </a:t>
            </a:r>
            <a:r>
              <a:rPr lang="ru-RU" sz="2800" dirty="0" err="1" smtClean="0"/>
              <a:t>Несформированность</a:t>
            </a:r>
            <a:r>
              <a:rPr lang="ru-RU" sz="2800" dirty="0" smtClean="0"/>
              <a:t> элементарных культурно-гигиенических навыков</a:t>
            </a:r>
          </a:p>
          <a:p>
            <a:r>
              <a:rPr lang="ru-RU" sz="2800" dirty="0" smtClean="0"/>
              <a:t>            5. Отсутствие опыта общения с незнакомыми людьми.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Desktop\8389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/>
        </p:nvGraphicFramePr>
        <p:xfrm>
          <a:off x="1259632" y="332656"/>
          <a:ext cx="6840760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5576" y="476672"/>
            <a:ext cx="67687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/>
              <a:t>Типы адаптации</a:t>
            </a:r>
          </a:p>
          <a:p>
            <a:pPr lvl="0" algn="ctr"/>
            <a:r>
              <a:rPr lang="ru-RU" sz="3200" dirty="0" smtClean="0"/>
              <a:t>Статическая</a:t>
            </a:r>
          </a:p>
          <a:p>
            <a:pPr lvl="0" algn="ctr"/>
            <a:r>
              <a:rPr lang="ru-RU" sz="3200" dirty="0" smtClean="0"/>
              <a:t>Динамическая</a:t>
            </a:r>
          </a:p>
          <a:p>
            <a:pPr lvl="0" algn="ctr"/>
            <a:r>
              <a:rPr lang="ru-RU" sz="3200" dirty="0" smtClean="0"/>
              <a:t>Психологическая</a:t>
            </a:r>
          </a:p>
          <a:p>
            <a:pPr lvl="0" algn="ctr"/>
            <a:r>
              <a:rPr lang="ru-RU" sz="3200" dirty="0" smtClean="0"/>
              <a:t>Социальная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D:\Desktop\8389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620688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Три фазы адаптационного процесса:</a:t>
            </a:r>
          </a:p>
          <a:p>
            <a:r>
              <a:rPr lang="ru-RU" sz="3600" dirty="0" smtClean="0"/>
              <a:t>1)  острая фаза, </a:t>
            </a:r>
          </a:p>
          <a:p>
            <a:r>
              <a:rPr lang="ru-RU" sz="3600" dirty="0" smtClean="0"/>
              <a:t>2)  </a:t>
            </a:r>
            <a:r>
              <a:rPr lang="ru-RU" sz="3600" dirty="0" err="1" smtClean="0"/>
              <a:t>подострая</a:t>
            </a:r>
            <a:r>
              <a:rPr lang="ru-RU" sz="3600" dirty="0" smtClean="0"/>
              <a:t>,</a:t>
            </a:r>
          </a:p>
          <a:p>
            <a:r>
              <a:rPr lang="ru-RU" sz="3600" dirty="0" smtClean="0"/>
              <a:t>3)  фаза компенсации.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D:\Desktop\8389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476672"/>
            <a:ext cx="79152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Три степени адаптации: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 Легкая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 Средняя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 Тяжелая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380</TotalTime>
  <Words>249</Words>
  <Application>Microsoft Office PowerPoint</Application>
  <PresentationFormat>Экран (4:3)</PresentationFormat>
  <Paragraphs>83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user</cp:lastModifiedBy>
  <cp:revision>52</cp:revision>
  <dcterms:created xsi:type="dcterms:W3CDTF">2015-09-24T10:25:52Z</dcterms:created>
  <dcterms:modified xsi:type="dcterms:W3CDTF">2019-10-20T10:18:11Z</dcterms:modified>
</cp:coreProperties>
</file>