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79BFE-28B5-4D02-A2BF-EE3565E4D449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57610-A0DD-4894-8480-8982B071A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20880" cy="23042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Тема: «</a:t>
            </a:r>
            <a:r>
              <a:rPr lang="ru-RU" i="1" dirty="0" smtClean="0"/>
              <a:t>Овладение </a:t>
            </a:r>
            <a:r>
              <a:rPr lang="ru-RU" i="1" dirty="0"/>
              <a:t>мячом в борьбе за отскок у своего </a:t>
            </a:r>
            <a:r>
              <a:rPr lang="ru-RU" i="1" dirty="0" smtClean="0"/>
              <a:t>щита</a:t>
            </a:r>
            <a:r>
              <a:rPr lang="ru-RU" b="1" i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157192"/>
            <a:ext cx="3744416" cy="1368152"/>
          </a:xfrm>
        </p:spPr>
        <p:txBody>
          <a:bodyPr>
            <a:normAutofit/>
          </a:bodyPr>
          <a:lstStyle/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Овладение мячом в борьбе за отскок у своего щита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576064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Овладение мячом в борьбе за отскок у своего щита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После броска нападающего, защитник выполняет поворот, преграждая  кратчайший путь продвижения нападающего к щиту. До поворота, ноги защитника должны находиться на ширине плеч, руки полусогнуты в локтевых суставах и поднятыми в сторону. Такая стойка вынуждает нападающего обегать защитника. После выполнения поворота защитник должен отклонить тело слегка назад и ждать столкновения с нападающим. Когда защитник </a:t>
            </a:r>
            <a:r>
              <a:rPr lang="ru-RU" dirty="0" err="1"/>
              <a:t>убедитсмя</a:t>
            </a:r>
            <a:r>
              <a:rPr lang="ru-RU" dirty="0"/>
              <a:t> что нападающий остался у него за спиной, он </a:t>
            </a:r>
            <a:r>
              <a:rPr lang="ru-RU" dirty="0" err="1"/>
              <a:t>дожен</a:t>
            </a:r>
            <a:r>
              <a:rPr lang="ru-RU" dirty="0"/>
              <a:t> выпрыгнуть максимально вверх и немного навстречу мячу, стараясь поймать его в высшей точке прыжка. Ноги во время прыжка разводят в стороны, что создает дополнительное препятствие для игрока, который захочет вступить в борьбу за мяч, обежав противника. При приземлении игрок разводит ноги и локти, сгибает туловище, предохранив те м самым мяч от выбивания.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ошибки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1.      </a:t>
            </a:r>
            <a:r>
              <a:rPr lang="ru-RU" b="1" dirty="0"/>
              <a:t>Ловля на уровне груди или </a:t>
            </a:r>
            <a:r>
              <a:rPr lang="ru-RU" b="1" dirty="0" smtClean="0"/>
              <a:t>пола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Рисунок 3" descr="72105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852937"/>
            <a:ext cx="7704856" cy="40050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2.      </a:t>
            </a:r>
            <a:r>
              <a:rPr lang="ru-RU" sz="3600" b="1" dirty="0"/>
              <a:t> После ловли мяч не укрывают от соперника</a:t>
            </a:r>
          </a:p>
        </p:txBody>
      </p:sp>
      <p:pic>
        <p:nvPicPr>
          <p:cNvPr id="4" name="Содержимое 3" descr="Perehv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51725"/>
            <a:ext cx="7776864" cy="52062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Упражнения для обучения технике овладения мячом не попавшем в корзину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1.</a:t>
            </a:r>
            <a:r>
              <a:rPr lang="ru-RU" dirty="0"/>
              <a:t>  </a:t>
            </a:r>
            <a:r>
              <a:rPr lang="ru-RU" dirty="0" smtClean="0"/>
              <a:t>Ловля </a:t>
            </a:r>
            <a:r>
              <a:rPr lang="ru-RU" dirty="0"/>
              <a:t>мяча отскочившего от </a:t>
            </a:r>
            <a:r>
              <a:rPr lang="ru-RU" dirty="0" smtClean="0"/>
              <a:t>щита</a:t>
            </a:r>
          </a:p>
          <a:p>
            <a:pPr>
              <a:buNone/>
            </a:pPr>
            <a:r>
              <a:rPr lang="ru-RU" dirty="0" smtClean="0"/>
              <a:t>     2.</a:t>
            </a:r>
            <a:r>
              <a:rPr lang="ru-RU" dirty="0"/>
              <a:t>  Ловля мяча отскочившего от щита, </a:t>
            </a:r>
            <a:r>
              <a:rPr lang="ru-RU" dirty="0" smtClean="0"/>
              <a:t>брошенного </a:t>
            </a:r>
            <a:r>
              <a:rPr lang="ru-RU" dirty="0"/>
              <a:t>в щит другим </a:t>
            </a:r>
            <a:r>
              <a:rPr lang="ru-RU" dirty="0" smtClean="0"/>
              <a:t>игроком</a:t>
            </a:r>
          </a:p>
          <a:p>
            <a:pPr>
              <a:buNone/>
            </a:pPr>
            <a:r>
              <a:rPr lang="ru-RU" dirty="0" smtClean="0"/>
              <a:t>     3</a:t>
            </a:r>
            <a:r>
              <a:rPr lang="ru-RU" dirty="0"/>
              <a:t>. </a:t>
            </a:r>
            <a:r>
              <a:rPr lang="ru-RU" dirty="0" smtClean="0"/>
              <a:t>То </a:t>
            </a:r>
            <a:r>
              <a:rPr lang="ru-RU" dirty="0"/>
              <a:t>же, но с пассивным сопротивлением защитника;</a:t>
            </a:r>
            <a:br>
              <a:rPr lang="ru-RU" dirty="0"/>
            </a:br>
            <a:r>
              <a:rPr lang="ru-RU" dirty="0" smtClean="0"/>
              <a:t> 4</a:t>
            </a:r>
            <a:r>
              <a:rPr lang="ru-RU" dirty="0"/>
              <a:t>.  То же, но с активным сопротивлением защитника;</a:t>
            </a:r>
            <a:br>
              <a:rPr lang="ru-RU" dirty="0"/>
            </a:br>
            <a:r>
              <a:rPr lang="ru-RU" dirty="0" smtClean="0"/>
              <a:t> 5.</a:t>
            </a:r>
            <a:r>
              <a:rPr lang="ru-RU" dirty="0"/>
              <a:t>  </a:t>
            </a:r>
            <a:r>
              <a:rPr lang="ru-RU" dirty="0" smtClean="0"/>
              <a:t>Построение </a:t>
            </a:r>
            <a:r>
              <a:rPr lang="ru-RU" dirty="0"/>
              <a:t>в 2 колонны, преподаватель с линии штрафного броска бросает мяч в щит, игроки борются за мяч;</a:t>
            </a:r>
            <a:br>
              <a:rPr lang="ru-RU" dirty="0"/>
            </a:br>
            <a:r>
              <a:rPr lang="ru-RU" dirty="0" smtClean="0"/>
              <a:t> 6.</a:t>
            </a:r>
            <a:r>
              <a:rPr lang="ru-RU" dirty="0"/>
              <a:t>  Подвижные игры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363afa1129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0"/>
            <a:ext cx="4495800" cy="6857999"/>
          </a:xfrm>
        </p:spPr>
      </p:pic>
      <p:pic>
        <p:nvPicPr>
          <p:cNvPr id="13" name="Содержимое 12" descr="21625_origi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85216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Тема: «Овладение мячом в борьбе за отскок у своего щита» </vt:lpstr>
      <vt:lpstr>Овладение мячом в борьбе за отскок у своего щита </vt:lpstr>
      <vt:lpstr>ошибки</vt:lpstr>
      <vt:lpstr>2.       После ловли мяч не укрывают от соперника</vt:lpstr>
      <vt:lpstr>Упражнения для обучения технике овладения мячом не попавшем в корзину. 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«Овладение мячом в борьбе за отскок у своего щита»</dc:title>
  <dc:creator>Олег</dc:creator>
  <cp:lastModifiedBy>Администратop</cp:lastModifiedBy>
  <cp:revision>6</cp:revision>
  <dcterms:created xsi:type="dcterms:W3CDTF">2013-05-31T19:27:08Z</dcterms:created>
  <dcterms:modified xsi:type="dcterms:W3CDTF">2019-10-08T19:25:47Z</dcterms:modified>
</cp:coreProperties>
</file>