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0" r:id="rId3"/>
    <p:sldId id="274" r:id="rId4"/>
    <p:sldId id="271" r:id="rId5"/>
    <p:sldId id="267" r:id="rId6"/>
    <p:sldId id="257" r:id="rId7"/>
    <p:sldId id="258" r:id="rId8"/>
    <p:sldId id="264" r:id="rId9"/>
    <p:sldId id="263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C449C-908F-4474-B5D5-8AD825F4C6A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68BB4-5958-4218-A256-DD9CF69920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ru.wikipedia.org/wiki/%D0%9B%D1%91%D0%B4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s://ru.wikipedia.org/wiki/%D0%9D%D0%B5%D0%BC%D0%B5%D1%86%D0%BA%D0%B8%D0%B9_%D1%8F%D0%B7%D1%8B%D0%BA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hyperlink" Target="https://ru.wikipedia.org/wiki/%D0%9C%D0%BE%D1%80%D0%B5" TargetMode="External"/><Relationship Id="rId4" Type="http://schemas.openxmlformats.org/officeDocument/2006/relationships/hyperlink" Target="https://ru.wikipedia.org/wiki/%D0%9E%D0%BA%D0%B5%D0%B0%D0%B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s://ru.wikipedia.org/wiki/%D0%90%D1%82%D0%BC%D0%BE%D1%81%D1%84%D0%B5%D1%80%D0%B0" TargetMode="External"/><Relationship Id="rId7" Type="http://schemas.openxmlformats.org/officeDocument/2006/relationships/image" Target="../media/image12.jpeg"/><Relationship Id="rId2" Type="http://schemas.openxmlformats.org/officeDocument/2006/relationships/hyperlink" Target="https://ru.wikipedia.org/wiki/%D0%9B%D1%8E%D0%BC%D0%B8%D0%BD%D0%B5%D1%81%D1%86%D0%B5%D0%BD%D1%86%D0%B8%D1%8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A1%D0%BE%D0%BB%D0%BD%D0%B5%D1%87%D0%BD%D1%8B%D0%B9_%D0%B2%D0%B5%D1%82%D0%B5%D1%80" TargetMode="External"/><Relationship Id="rId5" Type="http://schemas.openxmlformats.org/officeDocument/2006/relationships/hyperlink" Target="https://ru.wikipedia.org/wiki/%D0%9C%D0%B0%D0%B3%D0%BD%D0%B8%D1%82%D0%BE%D1%81%D1%84%D0%B5%D1%80%D0%B0" TargetMode="External"/><Relationship Id="rId4" Type="http://schemas.openxmlformats.org/officeDocument/2006/relationships/hyperlink" Target="https://ru.wikipedia.org/wiki/%D0%9F%D0%BB%D0%B0%D0%BD%D0%B5%D1%82%D0%B0" TargetMode="External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funfeel.net/wp-content/uploads/2015/08/10-umnyh-otvetov-na-10-glupyh-voprosov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316"/>
            <a:ext cx="9153523" cy="685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88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www.expeditio.ru/wp-content/uploads/2012/06/y_dba5305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4762500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0" name="Picture 6" descr="http://img1.1tv.ru/imgsize460x345/PR2010030414534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3429000"/>
            <a:ext cx="3500462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2" name="Picture 8" descr="http://img0.liveinternet.ru/images/attach/c/4/80/847/80847788_huge67338552_pola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429000"/>
            <a:ext cx="4786346" cy="3057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4" name="Picture 10" descr="http://nasati.ru/wp-content/uploads/2012/06/dg-cd-5423-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85728"/>
            <a:ext cx="2295510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maylik.ru/uploads/posts/2014-01/1389681924_52d39b568d8f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500042"/>
            <a:ext cx="7500990" cy="56436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fab25f05bb5a0b7f445eafdb23eb87fe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4524" y="3789040"/>
            <a:ext cx="3558822" cy="2675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https://i.pinimg.com/736x/18/8d/72/188d7235ec785d3ee737baadf0a8d35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" y="537146"/>
            <a:ext cx="346108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AutoShape 6" descr="https://cdn.pixabay.com/photo/2017/08/27/15/34/gulls-eggs-2686429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cdn.pixabay.com/photo/2017/08/27/15/34/gulls-eggs-2686429_128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cdn.pixabay.com/photo/2017/08/27/15/34/gulls-eggs-2686429_128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4" name="Picture 12" descr="https://potenciya.guru/wp-content/uploads/2018/04/perepelinye-jajca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3789040"/>
            <a:ext cx="3613484" cy="2675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6" name="Picture 14" descr="https://png.pngtree.com/element_origin_min_pic/16/10/17/205804c788cd59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4523" y="465138"/>
            <a:ext cx="355882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3500438"/>
            <a:ext cx="4186238" cy="2928958"/>
          </a:xfrm>
          <a:prstGeom prst="round2Same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Айсберг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А́йсберг</a:t>
            </a:r>
            <a:r>
              <a:rPr lang="ru-RU" sz="2000" dirty="0" smtClean="0">
                <a:latin typeface="Georgia" pitchFamily="18" charset="0"/>
              </a:rPr>
              <a:t> 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  <a:hlinkClick r:id="rId2" tooltip="Немецкий язык"/>
              </a:rPr>
              <a:t>нем.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 </a:t>
            </a:r>
            <a:r>
              <a:rPr lang="ru-RU" sz="2000" i="1" dirty="0" err="1" smtClean="0">
                <a:solidFill>
                  <a:srgbClr val="002060"/>
                </a:solidFill>
                <a:latin typeface="Georgia" pitchFamily="18" charset="0"/>
              </a:rPr>
              <a:t>Eisberg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, «ледяная гора») — крупный свободно плавающий кусок 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  <a:hlinkClick r:id="rId3" tooltip="Лёд"/>
              </a:rPr>
              <a:t>льда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 в 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  <a:hlinkClick r:id="rId4" tooltip="Океан"/>
              </a:rPr>
              <a:t>океане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 или 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  <a:hlinkClick r:id="rId5" tooltip="Море"/>
              </a:rPr>
              <a:t>море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ru-RU" sz="2000" dirty="0" smtClean="0">
                <a:latin typeface="Georgia" pitchFamily="18" charset="0"/>
              </a:rPr>
              <a:t/>
            </a:r>
            <a:br>
              <a:rPr lang="ru-RU" sz="2000" dirty="0" smtClean="0">
                <a:latin typeface="Georgi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Льдина– 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глыба льда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27650" name="Picture 2" descr="http://fotolead.ru/wp-content/uploads/2015/03/stunning-iceberg-tip-of-the-iceberg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876"/>
            <a:ext cx="3786214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2" name="Picture 4" descr="http://www.fresher.ru/manager_content/images/fotografii-zhivotnyx-11-17-iyunya-2012/big/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85728"/>
            <a:ext cx="3929090" cy="2747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0" name="Picture 2" descr="http://nord-news.ru/img/newsimages/20120718/1_d4ed9624071c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3786214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255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3500438"/>
            <a:ext cx="4686304" cy="2928958"/>
          </a:xfrm>
          <a:prstGeom prst="round2Same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«А, что там за красный, синий и зелёный мох?»</a:t>
            </a:r>
            <a:r>
              <a:rPr lang="ru-RU" sz="2000" i="1" dirty="0" smtClean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- спросил маленький Умка, разглядывая необычное явление, внезапно возникшее на небе, - 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«Это не мох, это Северное сияние!»,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– ответила мама Медведица. 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«А с чем его едят?»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- вновь спросил Умка у мамы, - 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«Его не едят. Им любуются»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,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- ответила она.</a:t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sz="2000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3" name="Picture 2" descr="http://www.ulyanovskcity.ru/upload/video/thumbs/medium/2014/09/07/umka-umka-ischet-druga-h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378621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ttp://subfilms.ru/wp-content/uploads/images/1781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500042"/>
            <a:ext cx="3857652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multiki.arjlover.net/ap/umka.ishet.druga.avi/umka.ishet.druga.avi.image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714752"/>
            <a:ext cx="328614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3643314"/>
            <a:ext cx="4614866" cy="2928958"/>
          </a:xfrm>
          <a:prstGeom prst="round2Same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Северное сияние</a:t>
            </a:r>
            <a:b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Полярное сияние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 (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северное сияние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)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 — свечение </a:t>
            </a:r>
            <a:r>
              <a:rPr lang="ru-RU" sz="2000" dirty="0" smtClean="0">
                <a:solidFill>
                  <a:srgbClr val="7030A0"/>
                </a:solidFill>
                <a:latin typeface="Georgia" pitchFamily="18" charset="0"/>
              </a:rPr>
              <a:t>(</a:t>
            </a:r>
            <a:r>
              <a:rPr lang="ru-RU" sz="2000" dirty="0" smtClean="0">
                <a:latin typeface="Georgia" pitchFamily="18" charset="0"/>
                <a:hlinkClick r:id="rId2" tooltip="Люминесценция"/>
              </a:rPr>
              <a:t>люминесценция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верхних слоёв</a:t>
            </a:r>
            <a:r>
              <a:rPr lang="ru-RU" sz="2000" dirty="0" smtClean="0">
                <a:latin typeface="Georgia" pitchFamily="18" charset="0"/>
              </a:rPr>
              <a:t> </a:t>
            </a:r>
            <a:r>
              <a:rPr lang="ru-RU" sz="2000" dirty="0" smtClean="0">
                <a:latin typeface="Georgia" pitchFamily="18" charset="0"/>
                <a:hlinkClick r:id="rId3" tooltip="Атмосфера"/>
              </a:rPr>
              <a:t>атмосфер</a:t>
            </a:r>
            <a:r>
              <a:rPr lang="ru-RU" sz="2000" dirty="0" smtClean="0">
                <a:latin typeface="Georgia" pitchFamily="18" charset="0"/>
              </a:rPr>
              <a:t> </a:t>
            </a:r>
            <a:r>
              <a:rPr lang="ru-RU" sz="2000" dirty="0" smtClean="0">
                <a:latin typeface="Georgia" pitchFamily="18" charset="0"/>
                <a:hlinkClick r:id="rId4" tooltip="Планета"/>
              </a:rPr>
              <a:t>планет</a:t>
            </a:r>
            <a:r>
              <a:rPr lang="ru-RU" sz="2000" dirty="0" smtClean="0">
                <a:latin typeface="Georgia" pitchFamily="18" charset="0"/>
              </a:rPr>
              <a:t>,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обладающих</a:t>
            </a:r>
            <a:r>
              <a:rPr lang="ru-RU" sz="2000" dirty="0" smtClean="0">
                <a:latin typeface="Georgia" pitchFamily="18" charset="0"/>
              </a:rPr>
              <a:t> </a:t>
            </a:r>
            <a:r>
              <a:rPr lang="ru-RU" sz="2000" dirty="0" smtClean="0">
                <a:latin typeface="Georgia" pitchFamily="18" charset="0"/>
                <a:hlinkClick r:id="rId5" tooltip="Магнитосфера"/>
              </a:rPr>
              <a:t>магнитосферой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, вследствие их взаимодействия с заряженными частицами </a:t>
            </a:r>
            <a:r>
              <a:rPr lang="ru-RU" sz="2000" dirty="0" smtClean="0">
                <a:latin typeface="Georgia" pitchFamily="18" charset="0"/>
                <a:hlinkClick r:id="rId6" tooltip="Солнечный ветер"/>
              </a:rPr>
              <a:t>солнечного ветра</a:t>
            </a:r>
            <a:r>
              <a:rPr lang="ru-RU" sz="2000" dirty="0" smtClean="0">
                <a:latin typeface="Georgia" pitchFamily="18" charset="0"/>
              </a:rPr>
              <a:t>.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sz="2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026" name="Picture 2" descr="https://encrypted-tbn2.gstatic.com/images?q=tbn:ANd9GcS9-bZEq73DlSnhQMF-6uUb-Mirk28MyibudEMJY8hyCp1rwre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392909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www.mne-skuchno.ru/images/news2/(mne-skuchno.ru)845-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3714752"/>
            <a:ext cx="3786214" cy="2895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6" name="Picture 2" descr="http://svet-otvet.ru/wp-content/uploads/2015/03/svot_38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85728"/>
            <a:ext cx="414340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co-turizm.net/uploads/2013/07/severnoe-siy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8501122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://www.fresher.ru/images10/severnye-siyaniya-v-severnoj-amerike/big/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://www.fresher.ru/images10/severnye-siyaniya-v-severnoj-amerike/big/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://mirvkartinkah.ru/wp-content/uploads/zhivaia-priroda-v-fotografiiakh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8286808" cy="5929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labirint.travel/img/stati/severnoe_sit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571480"/>
            <a:ext cx="7929618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earth-chronicles.ru/Publications/91/6/e0ba9de6-e13531282828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00042"/>
            <a:ext cx="8001056" cy="5715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72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Айсберг А́йсберг (нем. Eisberg, «ледяная гора») — крупный свободно плавающий кусок льда в океане или море. Льдина–  глыба льда </vt:lpstr>
      <vt:lpstr>«А, что там за красный, синий и зелёный мох?», - спросил маленький Умка, разглядывая необычное явление, внезапно возникшее на небе, - «Это не мох, это Северное сияние!», – ответила мама Медведица. «А с чем его едят?», - вновь спросил Умка у мамы, - «Его не едят. Им любуются», - ответила она. </vt:lpstr>
      <vt:lpstr>Северное сияние Полярное сияние (северное сияние) — свечение (люминесценция) верхних слоёв атмосфер планет, обладающих магнитосферой, вследствие их взаимодействия с заряженными частицами солнечного ветра.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«Белый медведь и северное сияние» (рисование с элементами аппликации) Подготовительная группа</dc:title>
  <dc:creator>Люба</dc:creator>
  <cp:lastModifiedBy>Пользователь</cp:lastModifiedBy>
  <cp:revision>46</cp:revision>
  <dcterms:created xsi:type="dcterms:W3CDTF">2016-01-31T11:02:33Z</dcterms:created>
  <dcterms:modified xsi:type="dcterms:W3CDTF">2019-10-20T18:30:32Z</dcterms:modified>
</cp:coreProperties>
</file>