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D7E81-7430-4FFF-9C36-6B8286EDFEA8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6E879-F2D0-4AD7-83C3-D8CF190EA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170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D7E81-7430-4FFF-9C36-6B8286EDFEA8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6E879-F2D0-4AD7-83C3-D8CF190EA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378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D7E81-7430-4FFF-9C36-6B8286EDFEA8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6E879-F2D0-4AD7-83C3-D8CF190EA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75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D7E81-7430-4FFF-9C36-6B8286EDFEA8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6E879-F2D0-4AD7-83C3-D8CF190EA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069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D7E81-7430-4FFF-9C36-6B8286EDFEA8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6E879-F2D0-4AD7-83C3-D8CF190EA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794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D7E81-7430-4FFF-9C36-6B8286EDFEA8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6E879-F2D0-4AD7-83C3-D8CF190EA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670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D7E81-7430-4FFF-9C36-6B8286EDFEA8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6E879-F2D0-4AD7-83C3-D8CF190EA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515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D7E81-7430-4FFF-9C36-6B8286EDFEA8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6E879-F2D0-4AD7-83C3-D8CF190EA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462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D7E81-7430-4FFF-9C36-6B8286EDFEA8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6E879-F2D0-4AD7-83C3-D8CF190EA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01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D7E81-7430-4FFF-9C36-6B8286EDFEA8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6E879-F2D0-4AD7-83C3-D8CF190EA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177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D7E81-7430-4FFF-9C36-6B8286EDFEA8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6E879-F2D0-4AD7-83C3-D8CF190EA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116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ru-RU" smtClean="0"/>
              <a:t>Cliquez pour modifier le style du titre</a:t>
            </a:r>
            <a:endParaRPr lang="en-US" altLang="ru-RU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ru-RU" smtClean="0"/>
              <a:t>Cliquez pour modifier les styles du texte du masque</a:t>
            </a:r>
          </a:p>
          <a:p>
            <a:pPr lvl="1"/>
            <a:r>
              <a:rPr lang="fr-FR" altLang="ru-RU" smtClean="0"/>
              <a:t>Deuxième niveau</a:t>
            </a:r>
          </a:p>
          <a:p>
            <a:pPr lvl="2"/>
            <a:r>
              <a:rPr lang="fr-FR" altLang="ru-RU" smtClean="0"/>
              <a:t>Troisième niveau</a:t>
            </a:r>
          </a:p>
          <a:p>
            <a:pPr lvl="3"/>
            <a:r>
              <a:rPr lang="fr-FR" altLang="ru-RU" smtClean="0"/>
              <a:t>Quatrième niveau</a:t>
            </a:r>
          </a:p>
          <a:p>
            <a:pPr lvl="4"/>
            <a:r>
              <a:rPr lang="fr-FR" altLang="ru-RU" smtClean="0"/>
              <a:t>Cinquième niveau</a:t>
            </a:r>
            <a:endParaRPr lang="en-US" altLang="ru-RU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90D7E81-7430-4FFF-9C36-6B8286EDFEA8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346E879-F2D0-4AD7-83C3-D8CF190EAA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720080"/>
          </a:xfrm>
        </p:spPr>
        <p:txBody>
          <a:bodyPr/>
          <a:lstStyle/>
          <a:p>
            <a:r>
              <a:rPr lang="ru-RU" sz="2000" dirty="0" smtClean="0"/>
              <a:t>ГБОУ школа №2001 дошкольное отделение «Радуга»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340768"/>
            <a:ext cx="7488832" cy="4298032"/>
          </a:xfrm>
        </p:spPr>
        <p:txBody>
          <a:bodyPr/>
          <a:lstStyle/>
          <a:p>
            <a:r>
              <a:rPr lang="ru-RU" dirty="0" smtClean="0"/>
              <a:t>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«Что такое хорошо, а что такое плохо!»</a:t>
            </a:r>
          </a:p>
          <a:p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Младшая группа №5</a:t>
            </a: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Воспитатели: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Мамыкина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В.А.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Рукавишникова Т.И.</a:t>
            </a:r>
          </a:p>
          <a:p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Москва, 2018г.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041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944" y="116632"/>
            <a:ext cx="5217012" cy="6718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32247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93386"/>
            <a:ext cx="5170108" cy="6744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04027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27520"/>
            <a:ext cx="5174680" cy="6707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18625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445" y="44624"/>
            <a:ext cx="5192835" cy="6788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04756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16632"/>
            <a:ext cx="5067243" cy="6653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26293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52736"/>
            <a:ext cx="7075534" cy="4420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48566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8535743" cy="5582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83204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Крошка сын к отцу пришёл, И спросила кроха: - Что такое ХОРОШО и что такое ПЛОХО</a:t>
            </a:r>
            <a:r>
              <a:rPr lang="ru-RU" dirty="0"/>
              <a:t>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268760"/>
            <a:ext cx="4565531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50323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692696"/>
            <a:ext cx="6190704" cy="5872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68690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04664"/>
            <a:ext cx="4741108" cy="615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54000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641" y="332656"/>
            <a:ext cx="6485086" cy="6163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3046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150" y="260648"/>
            <a:ext cx="6563444" cy="6226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59743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4004"/>
            <a:ext cx="5174680" cy="6707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07276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-3862"/>
            <a:ext cx="5160964" cy="6821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128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81988"/>
            <a:ext cx="5167638" cy="6741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47375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2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2D05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20</TotalTime>
  <Words>56</Words>
  <Application>Microsoft Office PowerPoint</Application>
  <PresentationFormat>Экран (4:3)</PresentationFormat>
  <Paragraphs>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Тема2</vt:lpstr>
      <vt:lpstr>ГБОУ школа №2001 дошкольное отделение «Радуга»</vt:lpstr>
      <vt:lpstr>Крошка сын к отцу пришёл, И спросила кроха: - Что такое ХОРОШО и что такое ПЛОХО?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школа №2001 дошкольное отделение «Радуга»</dc:title>
  <dc:creator>я</dc:creator>
  <cp:lastModifiedBy>я</cp:lastModifiedBy>
  <cp:revision>3</cp:revision>
  <dcterms:created xsi:type="dcterms:W3CDTF">2018-10-20T20:05:32Z</dcterms:created>
  <dcterms:modified xsi:type="dcterms:W3CDTF">2018-10-20T20:25:42Z</dcterms:modified>
</cp:coreProperties>
</file>