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8" r:id="rId3"/>
    <p:sldId id="259" r:id="rId4"/>
    <p:sldId id="262" r:id="rId5"/>
    <p:sldId id="264" r:id="rId6"/>
    <p:sldId id="265" r:id="rId7"/>
    <p:sldId id="263" r:id="rId8"/>
    <p:sldId id="260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3D06"/>
    <a:srgbClr val="6B3305"/>
    <a:srgbClr val="232C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38869" autoAdjust="0"/>
  </p:normalViewPr>
  <p:slideViewPr>
    <p:cSldViewPr>
      <p:cViewPr>
        <p:scale>
          <a:sx n="79" d="100"/>
          <a:sy n="79" d="100"/>
        </p:scale>
        <p:origin x="-11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11DA-34A9-42D7-A5F4-E8FC8576272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71C7-38EA-4EBB-A1BA-339204554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Пусто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11DA-34A9-42D7-A5F4-E8FC8576272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71C7-38EA-4EBB-A1BA-339204554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11DA-34A9-42D7-A5F4-E8FC8576272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71C7-38EA-4EBB-A1BA-339204554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11DA-34A9-42D7-A5F4-E8FC8576272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71C7-38EA-4EBB-A1BA-339204554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11DA-34A9-42D7-A5F4-E8FC8576272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71C7-38EA-4EBB-A1BA-339204554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11DA-34A9-42D7-A5F4-E8FC8576272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71C7-38EA-4EBB-A1BA-339204554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11DA-34A9-42D7-A5F4-E8FC8576272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71C7-38EA-4EBB-A1BA-339204554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11DA-34A9-42D7-A5F4-E8FC8576272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71C7-38EA-4EBB-A1BA-339204554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11DA-34A9-42D7-A5F4-E8FC8576272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71C7-38EA-4EBB-A1BA-339204554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11DA-34A9-42D7-A5F4-E8FC8576272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71C7-38EA-4EBB-A1BA-339204554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11DA-34A9-42D7-A5F4-E8FC8576272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71C7-38EA-4EBB-A1BA-339204554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11DA-34A9-42D7-A5F4-E8FC8576272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71C7-38EA-4EBB-A1BA-339204554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11DA-34A9-42D7-A5F4-E8FC8576272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71C7-38EA-4EBB-A1BA-339204554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E11DA-34A9-42D7-A5F4-E8FC8576272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971C7-38EA-4EBB-A1BA-3392045545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E11DA-34A9-42D7-A5F4-E8FC85762722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971C7-38EA-4EBB-A1BA-3392045545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 userDrawn="1"/>
        </p:nvSpPr>
        <p:spPr>
          <a:xfrm>
            <a:off x="-252536" y="6669360"/>
            <a:ext cx="1331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b="0" dirty="0" smtClean="0">
                <a:solidFill>
                  <a:srgbClr val="542804"/>
                </a:solidFill>
                <a:latin typeface="Monotype Corsiva" pitchFamily="66" charset="0"/>
              </a:rPr>
              <a:t>Олифирова Т.И. </a:t>
            </a:r>
            <a:endParaRPr lang="ru-RU" sz="1100" b="0" dirty="0">
              <a:solidFill>
                <a:srgbClr val="542804"/>
              </a:solidFill>
              <a:latin typeface="Monotype Corsiva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60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204863"/>
            <a:ext cx="828092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Ольга Владимировна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24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us.123rf.com/450wm/marochkina/marochkina1307/marochkina130700245/21423783-the-boy-answers-the-question-a-student-raised-his-hand-sitting-at-the-table.jpg?ver=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286250" cy="4286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https://mtdata.ru/u18/photoAD47/20305865242-0/origin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88640"/>
            <a:ext cx="4104456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https://101clipart.com/wp-content/uploads/01/Student%20Raising%20Hand%20Clip%20Art%20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3933056"/>
            <a:ext cx="5810250" cy="2695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www.csr.ru/wp-content/uploads/2017/02/IMG_0209-883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96752"/>
            <a:ext cx="3816424" cy="4425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2" name="Picture 4" descr="https://www.megaflag.ru/sites/default/files/images/shop/products/gerb_nefteugansk_g_m_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052736"/>
            <a:ext cx="3917235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nyagan.life/system/Photo/images/000/006/684/full_watermarked/101020-html-m230c5c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8364082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123728" y="404664"/>
            <a:ext cx="4773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ln w="10541" cmpd="sng">
                  <a:solidFill>
                    <a:srgbClr val="803D06"/>
                  </a:solidFill>
                  <a:prstDash val="solid"/>
                </a:ln>
                <a:solidFill>
                  <a:srgbClr val="6B3305"/>
                </a:solidFill>
                <a:latin typeface="Georgia" pitchFamily="18" charset="0"/>
              </a:rPr>
              <a:t>Ханты и манси</a:t>
            </a:r>
            <a:endParaRPr lang="ru-RU" sz="4000" b="1" i="1" dirty="0">
              <a:ln w="10541" cmpd="sng">
                <a:solidFill>
                  <a:srgbClr val="803D06"/>
                </a:solidFill>
                <a:prstDash val="solid"/>
              </a:ln>
              <a:solidFill>
                <a:srgbClr val="6B3305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nyagan.life/system/Photo/images/000/006/712/full_watermarked/suf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mtdata.ru/u1/photo06C4/20779991249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4896544" cy="3588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ÑÐºÑÐ°ÑÐµÐ½Ð¸Ñ Ð¸Ð· Ð±Ð¸ÑÐµÑ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5649" y="260648"/>
            <a:ext cx="4108564" cy="2736304"/>
          </a:xfrm>
          <a:prstGeom prst="rect">
            <a:avLst/>
          </a:prstGeom>
          <a:noFill/>
        </p:spPr>
      </p:pic>
      <p:pic>
        <p:nvPicPr>
          <p:cNvPr id="8" name="Picture 6" descr="Ð½ÐµÐ½ÑÑ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212976"/>
            <a:ext cx="4882805" cy="32568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8" name="Picture 6" descr="ÐÑÐ¶Ð¸ÑÑ Ð½Ð° Ð¡ÐµÐ²ÐµÑÐµ. ÐÐ°Ðº Ð²Ð¾ÑÐ¿Ð¸ÑÑÐ²Ð°ÑÑ ÑÐ²Ð¾Ð¸Ñ Ð´ÐµÑÐµÐ¹ ÑÐ°Ð½ÑÑ Ð¸ Ð¼Ð°Ð½ÑÐ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2708920"/>
            <a:ext cx="4773572" cy="38473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31640" y="980728"/>
            <a:ext cx="705678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t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i="1" dirty="0" smtClean="0"/>
              <a:t>Если в школу ты идёшь, </a:t>
            </a:r>
            <a:br>
              <a:rPr lang="ru-RU" sz="2800" i="1" dirty="0" smtClean="0"/>
            </a:br>
            <a:r>
              <a:rPr lang="ru-RU" sz="2800" i="1" dirty="0" smtClean="0"/>
              <a:t>То в портфель с собой берёшь: </a:t>
            </a:r>
            <a:br>
              <a:rPr lang="ru-RU" sz="2800" i="1" dirty="0" smtClean="0"/>
            </a:br>
            <a:r>
              <a:rPr lang="ru-RU" sz="2800" i="1" dirty="0" smtClean="0"/>
              <a:t>Учебники и книжки,</a:t>
            </a:r>
            <a:br>
              <a:rPr lang="ru-RU" sz="2800" i="1" dirty="0" smtClean="0"/>
            </a:br>
            <a:r>
              <a:rPr lang="ru-RU" sz="2800" i="1" dirty="0" smtClean="0"/>
              <a:t>Игрушечную мышку,</a:t>
            </a:r>
            <a:br>
              <a:rPr lang="ru-RU" sz="2800" i="1" dirty="0" smtClean="0"/>
            </a:br>
            <a:r>
              <a:rPr lang="ru-RU" sz="2800" i="1" dirty="0" smtClean="0"/>
              <a:t>Паровозик заводной,</a:t>
            </a:r>
            <a:br>
              <a:rPr lang="ru-RU" sz="2800" i="1" dirty="0" smtClean="0"/>
            </a:br>
            <a:r>
              <a:rPr lang="ru-RU" sz="2800" i="1" dirty="0" smtClean="0"/>
              <a:t>Пластилин цветной,</a:t>
            </a:r>
            <a:br>
              <a:rPr lang="ru-RU" sz="2800" i="1" dirty="0" smtClean="0"/>
            </a:br>
            <a:r>
              <a:rPr lang="ru-RU" sz="2800" i="1" dirty="0" smtClean="0"/>
              <a:t>Кисточки и краски,</a:t>
            </a:r>
            <a:br>
              <a:rPr lang="ru-RU" sz="2800" i="1" dirty="0" smtClean="0"/>
            </a:br>
            <a:r>
              <a:rPr lang="ru-RU" sz="2800" i="1" dirty="0" smtClean="0"/>
              <a:t>Новогодние маски,</a:t>
            </a:r>
            <a:br>
              <a:rPr lang="ru-RU" sz="2800" i="1" dirty="0" smtClean="0"/>
            </a:br>
            <a:r>
              <a:rPr lang="ru-RU" sz="2800" i="1" dirty="0" smtClean="0"/>
              <a:t>Ластик и закладки,</a:t>
            </a:r>
            <a:br>
              <a:rPr lang="ru-RU" sz="2800" i="1" dirty="0" smtClean="0"/>
            </a:br>
            <a:r>
              <a:rPr lang="ru-RU" sz="2800" i="1" dirty="0" err="1" smtClean="0"/>
              <a:t>Степлер</a:t>
            </a:r>
            <a:r>
              <a:rPr lang="ru-RU" sz="2800" i="1" dirty="0" smtClean="0"/>
              <a:t> и тетрадки,</a:t>
            </a:r>
            <a:br>
              <a:rPr lang="ru-RU" sz="2800" i="1" dirty="0" smtClean="0"/>
            </a:br>
            <a:r>
              <a:rPr lang="ru-RU" sz="2800" i="1" dirty="0" smtClean="0"/>
              <a:t>Расписание, дневник.</a:t>
            </a:r>
            <a:br>
              <a:rPr lang="ru-RU" sz="2800" i="1" dirty="0" smtClean="0"/>
            </a:br>
            <a:r>
              <a:rPr lang="ru-RU" sz="2800" i="1" dirty="0" smtClean="0"/>
              <a:t>Собран в школу ученик!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2" name="Picture 4" descr="https://mtdata.ru/u3/photoC9D2/20861186614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88640"/>
            <a:ext cx="5993904" cy="4994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1 сентябр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4869160"/>
            <a:ext cx="5400600" cy="171674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142</TotalTime>
  <Words>11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Acer</cp:lastModifiedBy>
  <cp:revision>24</cp:revision>
  <dcterms:created xsi:type="dcterms:W3CDTF">2019-07-27T21:29:18Z</dcterms:created>
  <dcterms:modified xsi:type="dcterms:W3CDTF">2019-10-20T15:50:59Z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397101</vt:lpwstr>
  </property>
  <property fmtid="{D5CDD505-2E9C-101B-9397-08002B2CF9AE}" pid="3" name="NXPowerLiteSettings">
    <vt:lpwstr>C700052003A000</vt:lpwstr>
  </property>
  <property fmtid="{D5CDD505-2E9C-101B-9397-08002B2CF9AE}" pid="4" name="NXPowerLiteVersion">
    <vt:lpwstr>D8.0.4</vt:lpwstr>
  </property>
</Properties>
</file>