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D919-C886-4601-922F-F9629F19C91A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A237C-B427-4B86-9FA5-D2FDBED58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D919-C886-4601-922F-F9629F19C91A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A237C-B427-4B86-9FA5-D2FDBED58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D919-C886-4601-922F-F9629F19C91A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A237C-B427-4B86-9FA5-D2FDBED58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D919-C886-4601-922F-F9629F19C91A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A237C-B427-4B86-9FA5-D2FDBED58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D919-C886-4601-922F-F9629F19C91A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A237C-B427-4B86-9FA5-D2FDBED58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D919-C886-4601-922F-F9629F19C91A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A237C-B427-4B86-9FA5-D2FDBED58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D919-C886-4601-922F-F9629F19C91A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A237C-B427-4B86-9FA5-D2FDBED58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D919-C886-4601-922F-F9629F19C91A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A237C-B427-4B86-9FA5-D2FDBED58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D919-C886-4601-922F-F9629F19C91A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A237C-B427-4B86-9FA5-D2FDBED58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D919-C886-4601-922F-F9629F19C91A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A237C-B427-4B86-9FA5-D2FDBED58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1D919-C886-4601-922F-F9629F19C91A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A237C-B427-4B86-9FA5-D2FDBED58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1D919-C886-4601-922F-F9629F19C91A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A237C-B427-4B86-9FA5-D2FDBED58D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MG_342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4" y="404664"/>
            <a:ext cx="3826729" cy="50851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87624" y="5805264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Архитектурный памятник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MG_343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4" y="332656"/>
            <a:ext cx="3563888" cy="51361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835696" y="5877272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Памятник Калинину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IMG_343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99792" y="332656"/>
            <a:ext cx="3707904" cy="50285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43608" y="5733256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Памятник воинам-клинчанам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IMG_343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404664"/>
            <a:ext cx="3851920" cy="49635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5536" y="5733256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Храм-часовня Александра Невского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IMG_343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404664"/>
            <a:ext cx="3851920" cy="4596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55576" y="5445224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Кафедральный собор Петра и Павла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IMG_341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692696"/>
            <a:ext cx="6153438" cy="42930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67544" y="5517232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Памятник </a:t>
            </a:r>
            <a:r>
              <a:rPr lang="ru-RU" sz="3600" b="1" dirty="0" smtClean="0"/>
              <a:t>во</a:t>
            </a:r>
            <a:r>
              <a:rPr lang="ru-RU" sz="3600" b="1" dirty="0" smtClean="0"/>
              <a:t>и</a:t>
            </a:r>
            <a:r>
              <a:rPr lang="ru-RU" sz="3600" b="1" dirty="0" smtClean="0"/>
              <a:t>нам</a:t>
            </a:r>
            <a:r>
              <a:rPr lang="en-US" sz="3600" b="1" dirty="0" smtClean="0"/>
              <a:t>-</a:t>
            </a:r>
            <a:r>
              <a:rPr lang="ru-RU" sz="3600" b="1" dirty="0" smtClean="0"/>
              <a:t>интернационалистам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7" y="1412776"/>
            <a:ext cx="784887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t"/>
            <a:r>
              <a:rPr lang="ru-RU" sz="5400" b="1" dirty="0"/>
              <a:t>Достопримечательности </a:t>
            </a:r>
            <a:endParaRPr lang="en-US" sz="5400" b="1" dirty="0" smtClean="0"/>
          </a:p>
          <a:p>
            <a:pPr algn="ctr" fontAlgn="t"/>
            <a:r>
              <a:rPr lang="ru-RU" sz="5400" b="1" dirty="0" err="1" smtClean="0"/>
              <a:t>Клинцов</a:t>
            </a:r>
            <a:endParaRPr lang="ru-RU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076056" y="5157192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Автор: </a:t>
            </a:r>
            <a:r>
              <a:rPr lang="ru-RU" b="1" dirty="0" err="1" smtClean="0"/>
              <a:t>Алексеенко</a:t>
            </a:r>
            <a:r>
              <a:rPr lang="ru-RU" b="1" dirty="0" smtClean="0"/>
              <a:t> Виктория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ученица 3 класса а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</a:t>
            </a:r>
            <a:r>
              <a:rPr lang="ru-RU" b="1" dirty="0" err="1" smtClean="0"/>
              <a:t>МБОУ-гимназии</a:t>
            </a:r>
            <a:r>
              <a:rPr lang="ru-RU" b="1" dirty="0" smtClean="0"/>
              <a:t> № 1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им. Ю. А. Гагарина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34995588032049600_b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548680"/>
            <a:ext cx="6800289" cy="45445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331640" y="5733256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Памятник</a:t>
            </a:r>
            <a:r>
              <a:rPr lang="ru-RU" sz="3200" b="1" dirty="0"/>
              <a:t> </a:t>
            </a:r>
            <a:r>
              <a:rPr lang="ru-RU" sz="3200" b="1" dirty="0" smtClean="0"/>
              <a:t>«</a:t>
            </a:r>
            <a:r>
              <a:rPr lang="ru-RU" sz="3600" b="1" dirty="0" smtClean="0"/>
              <a:t>Героям</a:t>
            </a:r>
            <a:r>
              <a:rPr lang="ru-RU" sz="3200" b="1" dirty="0" smtClean="0"/>
              <a:t> </a:t>
            </a:r>
            <a:r>
              <a:rPr lang="ru-RU" sz="3600" b="1" dirty="0" smtClean="0"/>
              <a:t>Отечества»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klinci.ru/upload/photogall/133491736303599200_b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260648"/>
            <a:ext cx="6096000" cy="45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07504" y="5085184"/>
            <a:ext cx="9036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Памятник участникам ликвидации </a:t>
            </a:r>
            <a:r>
              <a:rPr lang="ru-RU" sz="3600" b="1" dirty="0" smtClean="0"/>
              <a:t>последствий аварии </a:t>
            </a:r>
            <a:r>
              <a:rPr lang="ru-RU" sz="3600" b="1" dirty="0"/>
              <a:t>на </a:t>
            </a:r>
            <a:r>
              <a:rPr lang="ru-RU" sz="3600" b="1" dirty="0" smtClean="0"/>
              <a:t>Чернобыльской </a:t>
            </a:r>
            <a:r>
              <a:rPr lang="ru-RU" sz="3600" b="1" dirty="0" smtClean="0"/>
              <a:t>АЭС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G_345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188640"/>
            <a:ext cx="3816424" cy="50885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43608" y="5805264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Памятник</a:t>
            </a:r>
            <a:r>
              <a:rPr lang="ru-RU" sz="3200" b="1" dirty="0"/>
              <a:t> </a:t>
            </a:r>
            <a:r>
              <a:rPr lang="ru-RU" sz="3600" b="1" dirty="0"/>
              <a:t>основателям</a:t>
            </a:r>
            <a:r>
              <a:rPr lang="ru-RU" sz="3200" b="1" dirty="0"/>
              <a:t> </a:t>
            </a:r>
            <a:r>
              <a:rPr lang="ru-RU" sz="3600" b="1" dirty="0"/>
              <a:t>города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G_345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16632"/>
            <a:ext cx="4361671" cy="47251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099" name="Picture 3" descr="IMG_345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116632"/>
            <a:ext cx="4363986" cy="47251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051720" y="5445224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Никольская церковь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G_343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20688"/>
            <a:ext cx="5366714" cy="40324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3" name="Picture 3" descr="IMG_343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129" y="640358"/>
            <a:ext cx="3096344" cy="39853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699792" y="5661248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Торговые ряды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G_343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620688"/>
            <a:ext cx="5713606" cy="42930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051720" y="5661248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Здание сбербанка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MG_34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32656"/>
            <a:ext cx="4465739" cy="4437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171" name="Picture 3" descr="IMG_342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332656"/>
            <a:ext cx="3779913" cy="44385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59632" y="5373216"/>
            <a:ext cx="6264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Храм </a:t>
            </a:r>
            <a:r>
              <a:rPr lang="ru-RU" sz="3600" b="1" dirty="0" err="1" smtClean="0"/>
              <a:t>Спасо</a:t>
            </a:r>
            <a:r>
              <a:rPr lang="ru-RU" sz="3600" b="1" dirty="0" smtClean="0"/>
              <a:t> Преображения Господня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67</Words>
  <Application>Microsoft Office PowerPoint</Application>
  <PresentationFormat>Экран (4:3)</PresentationFormat>
  <Paragraphs>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</cp:revision>
  <dcterms:created xsi:type="dcterms:W3CDTF">2013-10-14T05:51:09Z</dcterms:created>
  <dcterms:modified xsi:type="dcterms:W3CDTF">2019-10-20T16:19:27Z</dcterms:modified>
</cp:coreProperties>
</file>