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EC65-C893-4082-95F0-0DAC7AB72F4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53EE-458F-40AD-ACD6-C85A07945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EC65-C893-4082-95F0-0DAC7AB72F4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53EE-458F-40AD-ACD6-C85A07945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EC65-C893-4082-95F0-0DAC7AB72F4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53EE-458F-40AD-ACD6-C85A07945D2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EC65-C893-4082-95F0-0DAC7AB72F4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53EE-458F-40AD-ACD6-C85A07945D2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EC65-C893-4082-95F0-0DAC7AB72F4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53EE-458F-40AD-ACD6-C85A07945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EC65-C893-4082-95F0-0DAC7AB72F4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53EE-458F-40AD-ACD6-C85A07945D2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EC65-C893-4082-95F0-0DAC7AB72F4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53EE-458F-40AD-ACD6-C85A07945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EC65-C893-4082-95F0-0DAC7AB72F4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53EE-458F-40AD-ACD6-C85A07945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EC65-C893-4082-95F0-0DAC7AB72F4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53EE-458F-40AD-ACD6-C85A07945D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EC65-C893-4082-95F0-0DAC7AB72F4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53EE-458F-40AD-ACD6-C85A07945D2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CEC65-C893-4082-95F0-0DAC7AB72F4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53EE-458F-40AD-ACD6-C85A07945D2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EBCEC65-C893-4082-95F0-0DAC7AB72F4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B8F53EE-458F-40AD-ACD6-C85A07945D2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57606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№2001 дошкольное отделение «Радуга»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3184377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«Путешествие на </a:t>
            </a:r>
            <a:r>
              <a:rPr lang="ru-RU" sz="3600" dirty="0" err="1" smtClean="0">
                <a:solidFill>
                  <a:schemeClr val="tx1"/>
                </a:solidFill>
              </a:rPr>
              <a:t>гжелевый</a:t>
            </a:r>
            <a:r>
              <a:rPr lang="ru-RU" sz="3600" dirty="0" smtClean="0">
                <a:solidFill>
                  <a:schemeClr val="tx1"/>
                </a:solidFill>
              </a:rPr>
              <a:t> фарфоровый завод»  </a:t>
            </a:r>
            <a:endParaRPr lang="ru-RU" sz="1800" dirty="0" smtClean="0">
              <a:solidFill>
                <a:schemeClr val="tx1"/>
              </a:solidFill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 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Мамыкина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В.А.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Рукавишникова Т.И.</a:t>
            </a:r>
          </a:p>
          <a:p>
            <a:endParaRPr lang="ru-RU" sz="1800" dirty="0">
              <a:solidFill>
                <a:schemeClr val="tx1"/>
              </a:solidFill>
            </a:endParaRPr>
          </a:p>
          <a:p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Москва, 2018г.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в гипсовую форму литейщик заливает жидкую керамическую массу —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шликер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182318"/>
            <a:ext cx="6761037" cy="3801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6924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Пористый гипс вытягивает и впитывает влагу,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шликер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постепенно затвердевает, приобретая очертания формы. Далее форму раскрывают и достают полуфабрикат, вручную подправляют и заглаживают «швы».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6586639" cy="4386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596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Керамические изделия подвергают обжигу дважды.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утильный обжиг производят при относительно низкой температуре.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20168"/>
            <a:ext cx="7561510" cy="5037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0612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предварительного обжига изделия проходят «фуксиновый контроль»: полуфабрикаты опускают в розовый нестойкий раствор фуксина, пропадающий под воздействием света. Этот технологический процесс даёт возможность проверить качество керамических изделий, делает заметными мелкие трещинки и сколы.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16832"/>
            <a:ext cx="7551874" cy="4245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0889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мастер расписывает изделия окисью кобальта. Перед покрытием глазурью будущая гжель представляет сочетание розового и чёрного цветов.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00808"/>
            <a:ext cx="5852160" cy="3291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021298"/>
            <a:ext cx="3782269" cy="2836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06684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Расписанные изделия покрывают глазурью, густой белой не прозрачной жидкостью, которая после обжига становится прочной и прозрачной, как стекло.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018" y="1714500"/>
            <a:ext cx="6858000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6826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нанесения глазури изделиям предстоит выдержать окончательный второй обжиг. Воздействие высокой температурой превращает «молочные» изделия в бело-голубые: глазурь становится прозрачной и крепкой, а роспись приобретает знаменитый васильковый оттенок. От высокой температуры большинство красок выцветает, только кобальт сохраняет свою небесную синеву. Именно поэтому изделия этого художественного промысла выдержаны в синих тонах.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276872"/>
            <a:ext cx="6097860" cy="408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57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приёмом гжельской росписи является кистевой мазок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86112"/>
            <a:ext cx="7711969" cy="4667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1403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важны второстепенные элементы, входящие в живописные композиции: спиралевидные завитки и закручивающиеся усики, точечные и штриховые заполнения, различные росчерки и линейные отводки, геометрические сетки и узкие пояски простого орнамента.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060848"/>
            <a:ext cx="5724128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2666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43448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 российском </a:t>
            </a:r>
            <a:r>
              <a:rPr lang="ru-RU" sz="2000" dirty="0">
                <a:solidFill>
                  <a:schemeClr val="tx1"/>
                </a:solidFill>
              </a:rPr>
              <a:t>государстве, недалеко от Москвы, средь лесов и полей , </a:t>
            </a:r>
            <a:r>
              <a:rPr lang="ru-RU" sz="2000" dirty="0" smtClean="0">
                <a:solidFill>
                  <a:schemeClr val="tx1"/>
                </a:solidFill>
              </a:rPr>
              <a:t>стоит </a:t>
            </a:r>
            <a:r>
              <a:rPr lang="ru-RU" sz="2000" dirty="0">
                <a:solidFill>
                  <a:schemeClr val="tx1"/>
                </a:solidFill>
              </a:rPr>
              <a:t>городок Гжель. Давным-давно жили-были там смелые и умные, добрые и работящие мастера. Собрались они однажды и стали думать, как бы им лучше мастерство свое показать, всех людей порадовать да свой край прославить.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808820"/>
            <a:ext cx="6732240" cy="5049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0845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решили лепить из нее посуду разную, да такую, какой свет не видывал. Думали-думали и придумали. Нашли они в родной стороне глину чудесную, белую-белую.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132856"/>
            <a:ext cx="5770785" cy="4194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0543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 только лепниной украшали гжельские мастера свои изделия, стали расписывать посуду синей краской. Рисовали разные узоры из сеточек,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полосочек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цветов.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060848"/>
            <a:ext cx="6228184" cy="4451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7835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затейливая, нарядная получилась посуда. Полюбилась она людям, и стали называть ее «нежно-голубое чудо».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16535"/>
            <a:ext cx="8382085" cy="4770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0108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 сей день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трудятся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нем внуки и правнуки знаменитых мастеров, продолжают славную традицию, лепят и расписывают удивительную гжельскую посуду.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8"/>
            <a:ext cx="7610028" cy="5035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7294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1812 году в Гжели насчитывается 25 заводов, выпускающих посуду. Гжельский фарфоровый завод ведет свою историю с 1818 года, когда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Новохаритоново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заработала небольшая фабрика по изготовлению фарфоровой посуды и скульптуры. Сейчас это самое крупное предприятие в России по изготовлению традиционного фарфора.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348880"/>
            <a:ext cx="7803951" cy="4327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1627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solidFill>
                  <a:schemeClr val="tx1"/>
                </a:solidFill>
              </a:rPr>
              <a:t>До середины XVIII века Гжель делала обычную для того времени гончарную посуду, изготавливала кирпич, гончарные трубы, изразцы, а также примитивные детские игрушки, снабжая ими Москву. Гжельские изделия прошлого совсем не похожи на современные. Изначально изделия из глины расписывали желтой, охристой, зеленой, синей, коричневой краской.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204864"/>
            <a:ext cx="3455334" cy="433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132856"/>
            <a:ext cx="4553426" cy="4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35703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Сырьевой цех Гжельского фарфорового завода, отсюда начинается заготовка фарфорового раствора –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шликера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988840"/>
            <a:ext cx="6766377" cy="4513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833720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115</TotalTime>
  <Words>537</Words>
  <Application>Microsoft Office PowerPoint</Application>
  <PresentationFormat>Экран (4:3)</PresentationFormat>
  <Paragraphs>25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ГБОУ школа №2001 дошкольное отделение «Радуга»</vt:lpstr>
      <vt:lpstr>В российском государстве, недалеко от Москвы, средь лесов и полей , стоит городок Гжель. Давным-давно жили-были там смелые и умные, добрые и работящие мастера. Собрались они однажды и стали думать, как бы им лучше мастерство свое показать, всех людей порадовать да свой край прославить. </vt:lpstr>
      <vt:lpstr>И решили лепить из нее посуду разную, да такую, какой свет не видывал. Думали-думали и придумали. Нашли они в родной стороне глину чудесную, белую-белую.</vt:lpstr>
      <vt:lpstr>Но не только лепниной украшали гжельские мастера свои изделия, стали расписывать посуду синей краской. Рисовали разные узоры из сеточек, полосочек, цветов.</vt:lpstr>
      <vt:lpstr>Очень затейливая, нарядная получилась посуда. Полюбилась она людям, и стали называть ее «нежно-голубое чудо». </vt:lpstr>
      <vt:lpstr>И по сей день трудятся в нем внуки и правнуки знаменитых мастеров, продолжают славную традицию, лепят и расписывают удивительную гжельскую посуду. </vt:lpstr>
      <vt:lpstr>К 1812 году в Гжели насчитывается 25 заводов, выпускающих посуду. Гжельский фарфоровый завод ведет свою историю с 1818 года, когда в Новохаритоново заработала небольшая фабрика по изготовлению фарфоровой посуды и скульптуры. Сейчас это самое крупное предприятие в России по изготовлению традиционного фарфора.</vt:lpstr>
      <vt:lpstr>До середины XVIII века Гжель делала обычную для того времени гончарную посуду, изготавливала кирпич, гончарные трубы, изразцы, а также примитивные детские игрушки, снабжая ими Москву. Гжельские изделия прошлого совсем не похожи на современные. Изначально изделия из глины расписывали желтой, охристой, зеленой, синей, коричневой краской.</vt:lpstr>
      <vt:lpstr>Технология изготовления. Сырьевой цех Гжельского фарфорового завода, отсюда начинается заготовка фарфорового раствора – шликера .</vt:lpstr>
      <vt:lpstr>Затем в гипсовую форму литейщик заливает жидкую керамическую массу — шликер .</vt:lpstr>
      <vt:lpstr>Пористый гипс вытягивает и впитывает влагу, шликер постепенно затвердевает, приобретая очертания формы. Далее форму раскрывают и достают полуфабрикат, вручную подправляют и заглаживают «швы».</vt:lpstr>
      <vt:lpstr>Керамические изделия подвергают обжигу дважды. Первый утильный обжиг производят при относительно низкой температуре.</vt:lpstr>
      <vt:lpstr>После предварительного обжига изделия проходят «фуксиновый контроль»: полуфабрикаты опускают в розовый нестойкий раствор фуксина, пропадающий под воздействием света. Этот технологический процесс даёт возможность проверить качество керамических изделий, делает заметными мелкие трещинки и сколы.</vt:lpstr>
      <vt:lpstr>Далее мастер расписывает изделия окисью кобальта. Перед покрытием глазурью будущая гжель представляет сочетание розового и чёрного цветов.</vt:lpstr>
      <vt:lpstr>Расписанные изделия покрывают глазурью, густой белой не прозрачной жидкостью, которая после обжига становится прочной и прозрачной, как стекло.</vt:lpstr>
      <vt:lpstr>После нанесения глазури изделиям предстоит выдержать окончательный второй обжиг. Воздействие высокой температурой превращает «молочные» изделия в бело-голубые: глазурь становится прозрачной и крепкой, а роспись приобретает знаменитый васильковый оттенок. От высокой температуры большинство красок выцветает, только кобальт сохраняет свою небесную синеву. Именно поэтому изделия этого художественного промысла выдержаны в синих тонах. </vt:lpstr>
      <vt:lpstr>Основным приёмом гжельской росписи является кистевой мазок</vt:lpstr>
      <vt:lpstr>Не менее важны второстепенные элементы, входящие в живописные композиции: спиралевидные завитки и закручивающиеся усики, точечные и штриховые заполнения, различные росчерки и линейные отводки, геометрические сетки и узкие пояски простого орнамента.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школа №2001 дошкольное отделение «Радуга»</dc:title>
  <dc:creator>я</dc:creator>
  <cp:lastModifiedBy>fas</cp:lastModifiedBy>
  <cp:revision>17</cp:revision>
  <dcterms:created xsi:type="dcterms:W3CDTF">2018-03-17T18:01:06Z</dcterms:created>
  <dcterms:modified xsi:type="dcterms:W3CDTF">2019-10-20T09:55:30Z</dcterms:modified>
</cp:coreProperties>
</file>