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87C0-1068-44CF-8C8A-B551A3008113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61203C-1323-4A13-BA86-6F3CF72EB14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87C0-1068-44CF-8C8A-B551A3008113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203C-1323-4A13-BA86-6F3CF72EB1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87C0-1068-44CF-8C8A-B551A3008113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203C-1323-4A13-BA86-6F3CF72EB1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87C0-1068-44CF-8C8A-B551A3008113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203C-1323-4A13-BA86-6F3CF72EB1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87C0-1068-44CF-8C8A-B551A3008113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203C-1323-4A13-BA86-6F3CF72EB14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87C0-1068-44CF-8C8A-B551A3008113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203C-1323-4A13-BA86-6F3CF72EB14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87C0-1068-44CF-8C8A-B551A3008113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203C-1323-4A13-BA86-6F3CF72EB14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87C0-1068-44CF-8C8A-B551A3008113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203C-1323-4A13-BA86-6F3CF72EB1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87C0-1068-44CF-8C8A-B551A3008113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203C-1323-4A13-BA86-6F3CF72EB1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87C0-1068-44CF-8C8A-B551A3008113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203C-1323-4A13-BA86-6F3CF72EB1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87C0-1068-44CF-8C8A-B551A3008113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203C-1323-4A13-BA86-6F3CF72EB1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2A887C0-1068-44CF-8C8A-B551A3008113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661203C-1323-4A13-BA86-6F3CF72EB14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09601"/>
            <a:ext cx="8136904" cy="4267200"/>
          </a:xfrm>
        </p:spPr>
        <p:txBody>
          <a:bodyPr/>
          <a:lstStyle/>
          <a:p>
            <a:r>
              <a:rPr lang="ru-RU" dirty="0" smtClean="0"/>
              <a:t>Характеристика техники игры в волейбол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 её классификация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422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енис\Desktop\Нася\16353b35373d4f3a_2e_14___213b433f413a3839_1b_1d__123e3b3539313e3b_32_483a3e3b35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05134"/>
            <a:ext cx="4415085" cy="389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77960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Технику волейбола следует рассматривать как систему двигательных действий, направленную на решение конкретных задач в игре с учетом конкретных игровых ситуаций</a:t>
            </a:r>
            <a:r>
              <a:rPr lang="ru-RU" dirty="0" smtClean="0"/>
              <a:t>.</a:t>
            </a:r>
          </a:p>
          <a:p>
            <a:r>
              <a:rPr lang="ru-RU" dirty="0"/>
              <a:t>Независимо от характера игрового приема исходные положения отличаются некоторой статичностью: перед </a:t>
            </a:r>
            <a:r>
              <a:rPr lang="ru-RU" dirty="0" smtClean="0"/>
              <a:t>передачей, </a:t>
            </a:r>
            <a:r>
              <a:rPr lang="ru-RU" dirty="0"/>
              <a:t>приемом </a:t>
            </a:r>
            <a:r>
              <a:rPr lang="ru-RU" dirty="0" smtClean="0"/>
              <a:t>снизу, блокированием </a:t>
            </a:r>
            <a:r>
              <a:rPr lang="ru-RU" dirty="0"/>
              <a:t>и атакующим </a:t>
            </a:r>
            <a:r>
              <a:rPr lang="ru-RU" dirty="0" smtClean="0"/>
              <a:t>ударом. </a:t>
            </a:r>
            <a:r>
              <a:rPr lang="ru-RU" dirty="0"/>
              <a:t>Время, в течение которого игрок находится в исходном положении, исчисляется долями секунды.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07542" y="6056639"/>
            <a:ext cx="27965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Стойки, передвижения, исходные положения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710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енис\Desktop\Нася\16353b35373d4f3a_2e_14___213b433f413a3839_1b_1d__123e3b3539313e3b_32_483a3e3b35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7602"/>
            <a:ext cx="4499992" cy="534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Подача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1600200"/>
            <a:ext cx="4690863" cy="4525963"/>
          </a:xfrm>
        </p:spPr>
        <p:txBody>
          <a:bodyPr>
            <a:normAutofit fontScale="92500"/>
          </a:bodyPr>
          <a:lstStyle/>
          <a:p>
            <a:r>
              <a:rPr lang="ru-RU" dirty="0"/>
              <a:t>Подача — технический прием, с помощью которого мяч вводят в игру, стремясь в то же время затруднить взаимодействия противника. Поэтому подача является и средством нападения. Техника подачи состоит из исходного положения и трех </a:t>
            </a:r>
            <a:r>
              <a:rPr lang="ru-RU" dirty="0" smtClean="0"/>
              <a:t>последовательных </a:t>
            </a:r>
            <a:r>
              <a:rPr lang="ru-RU" dirty="0"/>
              <a:t>фаз: </a:t>
            </a:r>
            <a:r>
              <a:rPr lang="ru-RU" dirty="0" smtClean="0"/>
              <a:t>подготовительной, основной </a:t>
            </a:r>
            <a:r>
              <a:rPr lang="ru-RU" dirty="0"/>
              <a:t>и </a:t>
            </a:r>
            <a:r>
              <a:rPr lang="ru-RU" dirty="0" smtClean="0"/>
              <a:t>заключительной.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040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енис\Desktop\Нася\16353b35373d4f3a_2e_14___213b433f413a3839_1b_1d__123e3b3539313e3b_32_483a3e3b35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3" y="4218615"/>
            <a:ext cx="6416554" cy="263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5293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Передача—прием игры, с помощью которого создаются наиболее благоприятные условия для завершения взаимодействий команды атакующим ударом. Различают следующие способы </a:t>
            </a:r>
            <a:r>
              <a:rPr lang="ru-RU" dirty="0" smtClean="0"/>
              <a:t>передач.</a:t>
            </a:r>
          </a:p>
          <a:p>
            <a:r>
              <a:rPr lang="ru-RU" dirty="0"/>
              <a:t>двумя руками в опоре; двумя руками в прыжке; одной рукой в прыжке; двумя руками в падении назад перекатом на спину (бедро и спину). Последний способ в современном волейболе применяется игроками крайне редко.</a:t>
            </a:r>
          </a:p>
        </p:txBody>
      </p:sp>
    </p:spTree>
    <p:extLst>
      <p:ext uri="{BB962C8B-B14F-4D97-AF65-F5344CB8AC3E}">
        <p14:creationId xmlns:p14="http://schemas.microsoft.com/office/powerpoint/2010/main" val="296626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600200"/>
          </a:xfrm>
        </p:spPr>
        <p:txBody>
          <a:bodyPr/>
          <a:lstStyle/>
          <a:p>
            <a:pPr algn="l"/>
            <a:r>
              <a:rPr lang="ru-RU" dirty="0" smtClean="0"/>
              <a:t>Виды </a:t>
            </a:r>
            <a:br>
              <a:rPr lang="ru-RU" dirty="0" smtClean="0"/>
            </a:br>
            <a:r>
              <a:rPr lang="ru-RU" dirty="0" smtClean="0"/>
              <a:t>подачи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51213"/>
            <a:ext cx="8424936" cy="3390155"/>
          </a:xfrm>
        </p:spPr>
        <p:txBody>
          <a:bodyPr/>
          <a:lstStyle/>
          <a:p>
            <a:r>
              <a:rPr lang="ru-RU" dirty="0"/>
              <a:t>Верхняя прямая подача. В исходном положении игрок стоит в высокой стойке лицом к </a:t>
            </a:r>
            <a:r>
              <a:rPr lang="ru-RU" dirty="0" smtClean="0"/>
              <a:t>сетке. </a:t>
            </a:r>
            <a:r>
              <a:rPr lang="ru-RU" dirty="0"/>
              <a:t>Мяч удерживается на уровне груди, левая нога впереди. После подбрасывания мяча до 1 м над </a:t>
            </a:r>
            <a:r>
              <a:rPr lang="ru-RU" dirty="0" smtClean="0"/>
              <a:t>головой </a:t>
            </a:r>
            <a:r>
              <a:rPr lang="ru-RU" dirty="0"/>
              <a:t>игрок выполняет замах вверх-назад, прогибается и отводит плечо бьющей рукой назад-вверх. Удар осуществляется прямой рукой несколько впереди игрока.</a:t>
            </a:r>
          </a:p>
        </p:txBody>
      </p:sp>
      <p:pic>
        <p:nvPicPr>
          <p:cNvPr id="4098" name="Picture 2" descr="C:\Users\Денис\Desktop\Нася\16353b35373d4f3a_2e_14___213b433f413a3839_1b_1d__123e3b3539313e3b_32_483a3e3b35-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513" y="0"/>
            <a:ext cx="3900487" cy="335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48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енис\Desktop\Нася\16353b35373d4f3a_2e_14___213b433f413a3839_1b_1d__123e3b3539313e3b_32_483a3e3b35-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1" y="260648"/>
            <a:ext cx="4083050" cy="394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Атакующие </a:t>
            </a:r>
            <a:br>
              <a:rPr lang="ru-RU" dirty="0" smtClean="0"/>
            </a:br>
            <a:r>
              <a:rPr lang="ru-RU" dirty="0" smtClean="0"/>
              <a:t>удары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5" y="2420888"/>
            <a:ext cx="5498097" cy="443711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Атакующий удар — наиболее эффективный способ завершающих действий команды. Он осуществляется выше верхнего края сетки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Удары через сетку, выполняемые ниже ее верхнего края, называются нападающими (маловероятная возможность выигрыша) или отбиванием (вынужденные действия, исключающие, как правило, возможность выигрыша).</a:t>
            </a:r>
          </a:p>
        </p:txBody>
      </p:sp>
    </p:spTree>
    <p:extLst>
      <p:ext uri="{BB962C8B-B14F-4D97-AF65-F5344CB8AC3E}">
        <p14:creationId xmlns:p14="http://schemas.microsoft.com/office/powerpoint/2010/main" val="140492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енис\Desktop\Нася\16353b35373d4f3a_2e_14___213b433f413a3839_1b_1d__123e3b3539313e3b_32_483a3e3b35-12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5105"/>
            <a:ext cx="6157844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Прием мяча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Прием мяча — технический прием игры, используемый с целью противодействий его падению на площадку. Выделяют прием подачи, прием в защите и прием-передачу, когда игрок выполняет прием мяча снизу двумя руками с последующей передачей для атакующего удара.</a:t>
            </a:r>
          </a:p>
        </p:txBody>
      </p:sp>
    </p:spTree>
    <p:extLst>
      <p:ext uri="{BB962C8B-B14F-4D97-AF65-F5344CB8AC3E}">
        <p14:creationId xmlns:p14="http://schemas.microsoft.com/office/powerpoint/2010/main" val="312808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енис\Desktop\Нася\16353b35373d4f3a_2e_14___213b433f413a3839_1b_1d__123e3b3539313e3b_32_483a3e3b35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228" y="188640"/>
            <a:ext cx="522377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Блокирование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Блокирование — прием игры, который применяется для противодействия атакующим ударам соперника. С технической точки зрения это один из самых сложных приемов игры. Овладение блокированием на высоком уровне мастерства вооружает игрока дополнительным грозным оружием — контратакой, способной не только преграждать путь полету мяча над сеткой после атакующих действий соперника, но и активно влиять на выигрыш очка или права на подачу.</a:t>
            </a:r>
          </a:p>
          <a:p>
            <a:endParaRPr lang="ru-RU" dirty="0"/>
          </a:p>
          <a:p>
            <a:r>
              <a:rPr lang="ru-RU" dirty="0"/>
              <a:t>Блокирование может выполняться одним игроком (одиночное) или двумя-тремя (групповое) в прыжке с места и после передвижения.</a:t>
            </a:r>
          </a:p>
        </p:txBody>
      </p:sp>
    </p:spTree>
    <p:extLst>
      <p:ext uri="{BB962C8B-B14F-4D97-AF65-F5344CB8AC3E}">
        <p14:creationId xmlns:p14="http://schemas.microsoft.com/office/powerpoint/2010/main" val="23170879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</TotalTime>
  <Words>419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Courier New</vt:lpstr>
      <vt:lpstr>Palatino Linotype</vt:lpstr>
      <vt:lpstr>Исполнительная</vt:lpstr>
      <vt:lpstr>Характеристика техники игры в волейбол</vt:lpstr>
      <vt:lpstr>Структура игры</vt:lpstr>
      <vt:lpstr>Подача  </vt:lpstr>
      <vt:lpstr>Передача</vt:lpstr>
      <vt:lpstr>Виды  подачи</vt:lpstr>
      <vt:lpstr>Атакующие  удары</vt:lpstr>
      <vt:lpstr>Прием мяча</vt:lpstr>
      <vt:lpstr>Блокирование 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Характеристика техники игры в волейбол</dc:title>
  <dc:creator>Денис</dc:creator>
  <cp:lastModifiedBy>Администратop</cp:lastModifiedBy>
  <cp:revision>3</cp:revision>
  <dcterms:created xsi:type="dcterms:W3CDTF">2013-04-07T14:42:22Z</dcterms:created>
  <dcterms:modified xsi:type="dcterms:W3CDTF">2019-10-08T19:45:39Z</dcterms:modified>
</cp:coreProperties>
</file>