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"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38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791A24-34D2-4FD4-A7BA-0D66EF20DB09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CF78A1-E69A-470E-91C6-D7DAC536F9B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ransition spd="med" advClick="0" advTm="5000">
    <p:fad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5%D0%B6%D0%B4%D1%83%D0%BD%D0%B0%D1%80%D0%BE%D0%B4%D0%BD%D0%B0%D1%8F_%D0%BB%D1%8E%D0%B1%D0%B8%D1%82%D0%B5%D0%BB%D1%8C%D1%81%D0%BA%D0%B0%D1%8F_%D1%84%D0%B5%D0%B4%D0%B5%D1%80%D0%B0%D1%86%D0%B8%D1%8F_%D0%B1%D0%B0%D1%81%D0%BA%D0%B5%D1%82%D0%B1%D0%BE%D0%BB%D0%B0" TargetMode="External"/><Relationship Id="rId2" Type="http://schemas.openxmlformats.org/officeDocument/2006/relationships/hyperlink" Target="http://ru.wikipedia.org/wiki/1932_%D0%B3%D0%BE%D0%B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860708" cy="1988792"/>
          </a:xfrm>
        </p:spPr>
        <p:txBody>
          <a:bodyPr/>
          <a:lstStyle/>
          <a:p>
            <a:r>
              <a:rPr lang="ru-RU" sz="4000" dirty="0" smtClean="0"/>
              <a:t>История возникновения и развития баскетбола в мире и в </a:t>
            </a:r>
            <a:r>
              <a:rPr lang="ru-RU" sz="4000" dirty="0" err="1" smtClean="0"/>
              <a:t>россии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581128"/>
            <a:ext cx="8073684" cy="208823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                                                                                                            </a:t>
            </a:r>
            <a:endParaRPr lang="ru-RU" sz="1600" dirty="0"/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38884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Баскетбол был придуман в 1891 году американцем Джеймсом </a:t>
            </a:r>
            <a:r>
              <a:rPr lang="ru-RU" sz="3200" dirty="0" err="1" smtClean="0"/>
              <a:t>Нейсмитом</a:t>
            </a:r>
            <a:r>
              <a:rPr lang="ru-RU" sz="3200" dirty="0"/>
              <a:t>. Этот человек был преподавателем физической культуры в колледже в штате Массачусетс (США).</a:t>
            </a:r>
          </a:p>
        </p:txBody>
      </p:sp>
      <p:pic>
        <p:nvPicPr>
          <p:cNvPr id="1026" name="Picture 2" descr="C:\Users\Sony\Desktop\dzheyms_neysmit-5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4664"/>
            <a:ext cx="4152900" cy="41529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36724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Баскетбол стал популярным в конце XIX века в Америке. К началу XX века этот вид спорта распространился по всему цивилизованному миру. В баскетбол стали играть не только на американском континенте, но и в Европе</a:t>
            </a:r>
            <a:r>
              <a:rPr lang="ru-RU" sz="2400" dirty="0" smtClean="0"/>
              <a:t>.</a:t>
            </a:r>
            <a:r>
              <a:rPr lang="ru-RU" sz="2400" dirty="0"/>
              <a:t>  Эта игра получила такое большое распространение потому, что для оборудования баскетбольной площадки не требовалось много средств. </a:t>
            </a:r>
          </a:p>
        </p:txBody>
      </p:sp>
      <p:pic>
        <p:nvPicPr>
          <p:cNvPr id="2051" name="Picture 3" descr="C:\Users\Sony\Desktop\basketball-histo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692696"/>
            <a:ext cx="4366331" cy="496855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645024"/>
            <a:ext cx="7776864" cy="237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Первое официально зарегистрированное объединение профессиональных баскетбольных команд, называвшиеся Национальной Баскетбольной Лигой, возникло в 1898 году и существовало на протяжении пяти лет, после чего распалось на несколько самостоятельных лиг, проводивших собственные чемпионаты.</a:t>
            </a:r>
          </a:p>
        </p:txBody>
      </p:sp>
      <p:pic>
        <p:nvPicPr>
          <p:cNvPr id="3074" name="Picture 2" descr="C:\Users\Sony\Desktop\9422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7620000" cy="266429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3779912" y="404664"/>
            <a:ext cx="46805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1936 год ознаменовался новой вехой в истории баскетбола – появлением его в программе летних Олимпийских игр в </a:t>
            </a:r>
            <a:r>
              <a:rPr lang="ru-RU" sz="2400" dirty="0" smtClean="0"/>
              <a:t>Берлине  и </a:t>
            </a:r>
            <a:r>
              <a:rPr lang="ru-RU" sz="2400" dirty="0"/>
              <a:t>с тех пор включались в программу каждых последующих Игр</a:t>
            </a:r>
            <a:r>
              <a:rPr lang="ru-RU" sz="2400" dirty="0" smtClean="0"/>
              <a:t>. </a:t>
            </a:r>
            <a:r>
              <a:rPr lang="ru-RU" sz="2400" dirty="0"/>
              <a:t>Включение баскетбола в Олимпийскую программу стало возможным после создания в </a:t>
            </a:r>
            <a:r>
              <a:rPr lang="ru-RU" sz="2400" dirty="0">
                <a:hlinkClick r:id="rId2" tooltip="1932 год"/>
              </a:rPr>
              <a:t>1932 году</a:t>
            </a:r>
            <a:r>
              <a:rPr lang="ru-RU" sz="2400" dirty="0"/>
              <a:t> </a:t>
            </a:r>
            <a:r>
              <a:rPr lang="ru-RU" sz="2400" dirty="0">
                <a:hlinkClick r:id="rId3" tooltip="Международная любительская федерация баскетбола"/>
              </a:rPr>
              <a:t>Международной любительской федерации баскетбола</a:t>
            </a:r>
            <a:r>
              <a:rPr lang="ru-RU" sz="2400" dirty="0"/>
              <a:t> (FIBA).</a:t>
            </a:r>
          </a:p>
        </p:txBody>
      </p:sp>
      <p:pic>
        <p:nvPicPr>
          <p:cNvPr id="4098" name="Picture 2" descr="C:\Users\Sony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32656"/>
            <a:ext cx="2559053" cy="321161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0728"/>
            <a:ext cx="32403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Родиной отечественного баскетбола является Санкт-Петербург.</a:t>
            </a:r>
          </a:p>
          <a:p>
            <a:r>
              <a:rPr lang="ru-RU" sz="2400" dirty="0" smtClean="0"/>
              <a:t>Первое упоминание об этой игре в нашей стране принадлежит</a:t>
            </a:r>
          </a:p>
          <a:p>
            <a:r>
              <a:rPr lang="ru-RU" sz="2400" dirty="0" smtClean="0"/>
              <a:t> известному русскому пропагандисту физической культуры и спорта</a:t>
            </a:r>
          </a:p>
          <a:p>
            <a:r>
              <a:rPr lang="ru-RU" sz="2400" dirty="0" smtClean="0"/>
              <a:t>Георгию </a:t>
            </a:r>
            <a:r>
              <a:rPr lang="ru-RU" sz="2400" dirty="0" err="1" smtClean="0"/>
              <a:t>Дюпперону</a:t>
            </a:r>
            <a:r>
              <a:rPr lang="ru-RU" sz="2400" dirty="0" smtClean="0"/>
              <a:t> в 1901 году.</a:t>
            </a:r>
            <a:endParaRPr lang="ru-RU" sz="2400" dirty="0"/>
          </a:p>
        </p:txBody>
      </p:sp>
      <p:pic>
        <p:nvPicPr>
          <p:cNvPr id="5122" name="Picture 2" descr="C:\Users\Sony\Desktop\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052736"/>
            <a:ext cx="3869145" cy="360040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76730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1990 году создана Российская Федерация баскетбола (РФБ), ставшая</a:t>
            </a:r>
          </a:p>
          <a:p>
            <a:r>
              <a:rPr lang="ru-RU" dirty="0" smtClean="0"/>
              <a:t> со временем правопреемницей Федерации баскетбола СССР.</a:t>
            </a:r>
          </a:p>
          <a:p>
            <a:r>
              <a:rPr lang="ru-RU" dirty="0" smtClean="0"/>
              <a:t>Баскетбольный ЦСКА по-прежнему не сдает своих позиций. Серьезную</a:t>
            </a:r>
          </a:p>
          <a:p>
            <a:r>
              <a:rPr lang="ru-RU" dirty="0" smtClean="0"/>
              <a:t>Конкуренцию православному армейскому клубу составляют сейчас </a:t>
            </a:r>
          </a:p>
          <a:p>
            <a:r>
              <a:rPr lang="en-US" dirty="0" smtClean="0"/>
              <a:t>“</a:t>
            </a:r>
            <a:r>
              <a:rPr lang="ru-RU" dirty="0" err="1" smtClean="0"/>
              <a:t>Урал-Грейт</a:t>
            </a:r>
            <a:r>
              <a:rPr lang="en-US" dirty="0" smtClean="0"/>
              <a:t>”</a:t>
            </a:r>
            <a:r>
              <a:rPr lang="ru-RU" dirty="0" smtClean="0"/>
              <a:t>(Пермь), УНИКС (Казань), </a:t>
            </a:r>
            <a:r>
              <a:rPr lang="en-US" dirty="0" smtClean="0"/>
              <a:t>“</a:t>
            </a:r>
            <a:r>
              <a:rPr lang="ru-RU" dirty="0" smtClean="0"/>
              <a:t>Локомотив</a:t>
            </a:r>
            <a:r>
              <a:rPr lang="en-US" dirty="0" smtClean="0"/>
              <a:t>”</a:t>
            </a:r>
            <a:r>
              <a:rPr lang="ru-RU" dirty="0" smtClean="0"/>
              <a:t> (Минеральные воды).</a:t>
            </a:r>
          </a:p>
        </p:txBody>
      </p:sp>
      <p:pic>
        <p:nvPicPr>
          <p:cNvPr id="6146" name="Picture 2" descr="C:\Users\Sony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8513" y="2505074"/>
            <a:ext cx="5271132" cy="394826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79928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Советская (российская) баскетбольная школа по прежнему считается </a:t>
            </a:r>
          </a:p>
          <a:p>
            <a:r>
              <a:rPr lang="ru-RU" sz="2000" dirty="0"/>
              <a:t>о</a:t>
            </a:r>
            <a:r>
              <a:rPr lang="ru-RU" sz="2000" dirty="0" smtClean="0"/>
              <a:t>дной из сильнейших в мире. Тактические новшества и теоретические </a:t>
            </a:r>
          </a:p>
          <a:p>
            <a:r>
              <a:rPr lang="ru-RU" sz="2000" dirty="0"/>
              <a:t>и</a:t>
            </a:r>
            <a:r>
              <a:rPr lang="ru-RU" sz="2000" dirty="0" smtClean="0"/>
              <a:t>сследования специалистов старшего поколения признаны во многих странах.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3068960"/>
            <a:ext cx="31683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Лидия Алексеева стала первой из отечественных </a:t>
            </a:r>
          </a:p>
          <a:p>
            <a:r>
              <a:rPr lang="ru-RU" sz="2400" dirty="0"/>
              <a:t>б</a:t>
            </a:r>
            <a:r>
              <a:rPr lang="ru-RU" sz="2400" dirty="0" smtClean="0"/>
              <a:t>аскетболисток , чье имя увековечено в зале славы</a:t>
            </a:r>
          </a:p>
          <a:p>
            <a:r>
              <a:rPr lang="ru-RU" sz="2400" dirty="0"/>
              <a:t>ж</a:t>
            </a:r>
            <a:r>
              <a:rPr lang="ru-RU" sz="2400" dirty="0" smtClean="0"/>
              <a:t>енского баскетбола в городе </a:t>
            </a:r>
            <a:r>
              <a:rPr lang="ru-RU" sz="2400" dirty="0" err="1" smtClean="0"/>
              <a:t>Ноксвилле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7170" name="Picture 2" descr="C:\Users\Sony\Desktop\ALEKSEEVA_Lidiia_Vladimirovn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212976"/>
            <a:ext cx="1857806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277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История возникновения и развития баскетбола в мире и в россии.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и развития баскетбола в мире и в россии.</dc:title>
  <dc:creator>JOhn</dc:creator>
  <cp:lastModifiedBy>Администратop</cp:lastModifiedBy>
  <cp:revision>14</cp:revision>
  <dcterms:created xsi:type="dcterms:W3CDTF">2013-04-06T10:30:09Z</dcterms:created>
  <dcterms:modified xsi:type="dcterms:W3CDTF">2019-10-08T19:39:07Z</dcterms:modified>
</cp:coreProperties>
</file>