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CC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6B92D-E1B1-479F-B94D-035705841F82}" type="datetimeFigureOut">
              <a:rPr lang="ru-RU" smtClean="0"/>
              <a:t>20.10.2019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82356-C3FE-4174-A004-A02C253BB89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677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82356-C3FE-4174-A004-A02C253BB89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00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46489442_1247982706_3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4300"/>
            <a:ext cx="9144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1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2" descr="лев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365625"/>
            <a:ext cx="14446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просьба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652963"/>
            <a:ext cx="12827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кувырок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1364">
            <a:off x="3465513" y="4073525"/>
            <a:ext cx="14827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пугает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724400"/>
            <a:ext cx="13350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6" descr="смеется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868863"/>
            <a:ext cx="15494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7" descr="машет лапкой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357563"/>
            <a:ext cx="11303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68776316_94ac70e4f77f3074a94043f2f6e6845d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5903913"/>
            <a:ext cx="30749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EB583-B2E6-4A90-AA67-E8B6F4F9B39B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9ACE-DE6E-4DB7-BB8F-5DE1C6C80B8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9361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лев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508500"/>
            <a:ext cx="15906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383E3-6129-422C-AD63-B2E211CA7E3B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943EA-D7EA-4AFA-A71C-DF9E0BAE6FF8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134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93578a989ca4d5625deac32e5a4513a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81525"/>
            <a:ext cx="15128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BEE6E-EE51-4F30-8EB5-378932E74382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D589E-A6F6-4FDB-B5B0-851FD4487F0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405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кувырок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94138"/>
            <a:ext cx="180022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8BEA1-8495-4B93-9505-6E418261F597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6C326-30E2-4EE6-891F-F167C8380264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3601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3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146217b1ded284022cfde1884793a28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508500"/>
            <a:ext cx="1476375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393C7-0B48-4B3A-BA2B-487AA55CE900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790C7-7F42-4E49-A3F2-BF4EEA70F79B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0070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bcf6a3f2b43bb0d7607ba6139faafab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940300"/>
            <a:ext cx="1979613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71D1-C0B2-4678-85F7-81B4D8654926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C0098-BBE4-42E4-8696-A51D6A54A82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9089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7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машет лапкой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365625"/>
            <a:ext cx="156210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3363D-3865-42FD-BC62-CB51E83CA936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15766-2CF7-48D5-A12C-454799C36672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3672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CC"/>
            </a:gs>
            <a:gs pos="50000">
              <a:srgbClr val="FFFFCC"/>
            </a:gs>
            <a:gs pos="99001">
              <a:srgbClr val="FFDDDD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831F5B-6AE5-4E3B-ADC4-0EE42C522BDD}" type="datetimeFigureOut">
              <a:rPr lang="ru-RU"/>
              <a:pPr>
                <a:defRPr/>
              </a:pPr>
              <a:t>20.10.2019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34FF915B-75EB-4EE4-848F-6A29542267A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1.png"/><Relationship Id="rId7" Type="http://schemas.openxmlformats.org/officeDocument/2006/relationships/image" Target="../media/image8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6.gif"/><Relationship Id="rId4" Type="http://schemas.openxmlformats.org/officeDocument/2006/relationships/image" Target="../media/image7.gif"/><Relationship Id="rId9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23728" y="3212976"/>
            <a:ext cx="6192838" cy="3928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000" b="1" dirty="0"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116632"/>
            <a:ext cx="4590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6"/>
                </a:solidFill>
                <a:latin typeface="+mn-lt"/>
              </a:rPr>
              <a:t>Муниципальное автономное дошкольное образовательное учреждение детский сад №25 </a:t>
            </a:r>
            <a:endParaRPr lang="ru-RU" sz="1600" dirty="0" smtClean="0">
              <a:solidFill>
                <a:schemeClr val="accent6"/>
              </a:solidFill>
              <a:latin typeface="+mn-lt"/>
            </a:endParaRPr>
          </a:p>
          <a:p>
            <a:pPr algn="ctr"/>
            <a:r>
              <a:rPr lang="ru-RU" sz="1600" dirty="0" smtClean="0">
                <a:solidFill>
                  <a:schemeClr val="accent6"/>
                </a:solidFill>
                <a:latin typeface="+mn-lt"/>
              </a:rPr>
              <a:t>г. </a:t>
            </a:r>
            <a:r>
              <a:rPr lang="ru-RU" sz="1600" dirty="0">
                <a:solidFill>
                  <a:schemeClr val="accent6"/>
                </a:solidFill>
                <a:latin typeface="+mn-lt"/>
              </a:rPr>
              <a:t>Туймазы муниципального района </a:t>
            </a:r>
            <a:r>
              <a:rPr lang="ru-RU" sz="1600" dirty="0" err="1" smtClean="0">
                <a:solidFill>
                  <a:schemeClr val="accent6"/>
                </a:solidFill>
                <a:latin typeface="+mn-lt"/>
              </a:rPr>
              <a:t>Туймазинский</a:t>
            </a:r>
            <a:r>
              <a:rPr lang="ru-RU" sz="1600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ru-RU" sz="1600" dirty="0" smtClean="0">
                <a:solidFill>
                  <a:schemeClr val="accent6"/>
                </a:solidFill>
                <a:latin typeface="+mn-lt"/>
              </a:rPr>
              <a:t>район </a:t>
            </a:r>
            <a:r>
              <a:rPr lang="ru-RU" sz="1600" dirty="0">
                <a:solidFill>
                  <a:schemeClr val="accent6"/>
                </a:solidFill>
                <a:latin typeface="+mn-lt"/>
              </a:rPr>
              <a:t>Республики Башкортостан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988841"/>
            <a:ext cx="444624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ПРОЕКТ: Сюжетно-ролевая игра</a:t>
            </a:r>
            <a:b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Тема: «Кошкин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дом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Возрастная группа: младшая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500" b="1" kern="0" dirty="0">
              <a:solidFill>
                <a:srgbClr val="0066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500" b="1" kern="0" dirty="0">
              <a:solidFill>
                <a:srgbClr val="0066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700" dirty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</a:t>
            </a:r>
            <a:r>
              <a:rPr lang="ru-RU" sz="1600" dirty="0" smtClean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Выполнил</a:t>
            </a:r>
            <a: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ru-RU" sz="1600" dirty="0" err="1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Шарипова</a:t>
            </a:r>
            <a: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З.Ф.</a:t>
            </a:r>
            <a:b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</a:t>
            </a:r>
            <a:r>
              <a:rPr lang="ru-RU" sz="1600" dirty="0" smtClean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Должность: воспитатель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Стаж в данной должности: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26 лет   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1700" dirty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1700" dirty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700" dirty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</a:t>
            </a:r>
            <a:r>
              <a:rPr kumimoji="0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0" y="3860800"/>
            <a:ext cx="712946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40" name="Picture 4" descr="&amp;rcy;&amp;acy;&amp;zcy;&amp;dcy;&amp;iecy;&amp;lcy;&amp;icy;&amp;tcy;&amp;iecy;&amp;lcy;&amp;softcy; &amp;tcy;&amp;iecy;&amp;kcy;&amp;s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8413"/>
            <a:ext cx="10795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" descr=" (700x669, 298Kb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5175"/>
            <a:ext cx="104298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6" descr="smi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908050"/>
            <a:ext cx="982662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7" descr="smiley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865187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8" descr="smil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773238"/>
            <a:ext cx="7921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9" descr="smil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773238"/>
            <a:ext cx="7191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10" descr="smil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276475"/>
            <a:ext cx="1008063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11" descr="smili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781300"/>
            <a:ext cx="8636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052" y="2276475"/>
            <a:ext cx="4511674" cy="2538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720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  внимание!</a:t>
            </a:r>
            <a:endParaRPr lang="ru-RU" sz="7200" dirty="0">
              <a:solidFill>
                <a:schemeClr val="accent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760640" cy="504056"/>
          </a:xfrm>
        </p:spPr>
        <p:txBody>
          <a:bodyPr rtlCol="0">
            <a:normAutofit fontScale="90000"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cap="none" dirty="0">
                <a:solidFill>
                  <a:schemeClr val="accent6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Актуальность.</a:t>
            </a:r>
            <a:r>
              <a:rPr lang="ru-RU" sz="2400" b="0" cap="none" dirty="0">
                <a:solidFill>
                  <a:schemeClr val="accent6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400" b="0" cap="none" dirty="0">
                <a:solidFill>
                  <a:schemeClr val="accent6"/>
                </a:solidFill>
                <a:latin typeface="Times New Roman"/>
                <a:ea typeface="+mn-ea"/>
                <a:cs typeface="+mn-cs"/>
              </a:rPr>
            </a:br>
            <a:endParaRPr lang="ru-RU" dirty="0" smtClean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24744"/>
            <a:ext cx="7128792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После проведения месячника 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 пожарной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безопасности 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дети заинтересовались профессией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пожарного.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>
                <a:latin typeface="+mn-lt"/>
              </a:rPr>
              <a:t>Известно, что основным видом деятельности детей является игра, поэтому логично знакомить детей с профессией пожарного, правилами поведения в чрезвычайных ситуациях через игровую деятельность, а именно через сюжетно - ролевую игру. </a:t>
            </a:r>
          </a:p>
          <a:p>
            <a:r>
              <a:rPr lang="ru-RU" sz="2000" dirty="0" smtClean="0">
                <a:latin typeface="+mn-lt"/>
              </a:rPr>
              <a:t> Где</a:t>
            </a:r>
            <a:r>
              <a:rPr lang="ru-RU" sz="2000" dirty="0">
                <a:latin typeface="+mn-lt"/>
              </a:rPr>
              <a:t>, как ни в игре, ребенок может полнее раскрыть себя, почувствовать свою самостоятельность, а главное — поупражняться в тех действиях и стиле поведения с окружающими, которые в дальнейшем ему очень пригодятся в выборе профессий</a:t>
            </a:r>
            <a:r>
              <a:rPr lang="ru-RU" sz="2400" dirty="0">
                <a:latin typeface="+mn-lt"/>
              </a:rPr>
              <a:t>.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971600" y="7749480"/>
            <a:ext cx="7738119" cy="3918644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602634"/>
          </a:xfrm>
        </p:spPr>
        <p:txBody>
          <a:bodyPr/>
          <a:lstStyle/>
          <a:p>
            <a:r>
              <a:rPr lang="ru-RU" sz="2000" b="1" dirty="0">
                <a:latin typeface="+mn-lt"/>
              </a:rPr>
              <a:t>Участники проекта: </a:t>
            </a:r>
            <a:r>
              <a:rPr lang="ru-RU" sz="2000" dirty="0">
                <a:latin typeface="+mn-lt"/>
              </a:rPr>
              <a:t>дети, родители, воспитатели.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Целевая группа: </a:t>
            </a:r>
            <a:r>
              <a:rPr lang="ru-RU" sz="2000" dirty="0">
                <a:latin typeface="+mn-lt"/>
              </a:rPr>
              <a:t>дети </a:t>
            </a:r>
            <a:r>
              <a:rPr lang="ru-RU" sz="2000" dirty="0" smtClean="0">
                <a:latin typeface="+mn-lt"/>
              </a:rPr>
              <a:t>младшей группы</a:t>
            </a:r>
            <a:r>
              <a:rPr lang="ru-RU" sz="2000" dirty="0">
                <a:latin typeface="+mn-lt"/>
              </a:rPr>
              <a:t>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По </a:t>
            </a:r>
            <a:r>
              <a:rPr lang="ru-RU" sz="2000" b="1" dirty="0" smtClean="0">
                <a:latin typeface="+mn-lt"/>
              </a:rPr>
              <a:t>продолжительности: </a:t>
            </a:r>
            <a:r>
              <a:rPr lang="ru-RU" sz="2000" dirty="0" smtClean="0">
                <a:latin typeface="+mn-lt"/>
              </a:rPr>
              <a:t>краткосрочный.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Типология проекта:</a:t>
            </a:r>
            <a:r>
              <a:rPr lang="ru-RU" sz="2000" dirty="0">
                <a:latin typeface="+mn-lt"/>
              </a:rPr>
              <a:t> социально-коммуникативное развитие.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По доминирующей деятельности:</a:t>
            </a:r>
            <a:r>
              <a:rPr lang="ru-RU" sz="2000" dirty="0">
                <a:latin typeface="+mn-lt"/>
              </a:rPr>
              <a:t> познавательный, игровой.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По форме деятельности: </a:t>
            </a:r>
            <a:r>
              <a:rPr lang="ru-RU" sz="2000" dirty="0">
                <a:latin typeface="+mn-lt"/>
              </a:rPr>
              <a:t>групповая, коллективная.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Условия реализации проекта: </a:t>
            </a:r>
            <a:r>
              <a:rPr lang="ru-RU" sz="2000" dirty="0">
                <a:latin typeface="+mn-lt"/>
              </a:rPr>
              <a:t>заинтересованность детей и родителей, регулярность и систематичность работы.</a:t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По организованным формам проведения работы над проектом: </a:t>
            </a:r>
            <a:r>
              <a:rPr lang="ru-RU" sz="2000" dirty="0">
                <a:latin typeface="+mn-lt"/>
              </a:rPr>
              <a:t>в организованно-образовательной, игровой деятельности, в совместной деятельности взрослых и детей, в режимных моментах.</a:t>
            </a:r>
            <a:br>
              <a:rPr lang="ru-RU" sz="2000" dirty="0">
                <a:latin typeface="+mn-lt"/>
              </a:rPr>
            </a:br>
            <a:endParaRPr lang="ru-RU" altLang="ru-RU" sz="20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 flipV="1">
            <a:off x="651099" y="-243408"/>
            <a:ext cx="8229600" cy="243408"/>
          </a:xfrm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827583" y="1268760"/>
            <a:ext cx="7200801" cy="3600400"/>
          </a:xfrm>
        </p:spPr>
        <p:txBody>
          <a:bodyPr/>
          <a:lstStyle/>
          <a:p>
            <a:r>
              <a:rPr lang="ru-RU" sz="2400" b="1" dirty="0"/>
              <a:t>Гипотеза: </a:t>
            </a:r>
            <a:r>
              <a:rPr lang="ru-RU" sz="2400" dirty="0"/>
              <a:t>у детей будут сформированы элементарные представления о пожарной безопасности, о профессии пожарных, если они заинтересуются игрой, проявится их познавательный интерес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b="1" dirty="0" smtClean="0"/>
              <a:t>Цель</a:t>
            </a:r>
            <a:r>
              <a:rPr lang="ru-RU" sz="2400" b="1" dirty="0"/>
              <a:t>:</a:t>
            </a:r>
            <a:r>
              <a:rPr lang="ru-RU" sz="2400" dirty="0"/>
              <a:t> способствовать формированию представлений детей об опасной для человека ситуации пожаре и о профессии пожарного через сюжетно – ролевую игру.</a:t>
            </a:r>
          </a:p>
          <a:p>
            <a:endParaRPr lang="ru-RU" alt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5886400" cy="603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accent6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дать детям элементарные представления о пожаре, о пожарной безопасности, о профессии пожарных, способствовать обучению детей передавать в игре профессиональные действия пожарных, правильно использовать атрибуты, вести ролевые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диалоги, соблюдая общепринятые нормы и правила поведения. </a:t>
            </a:r>
            <a:endParaRPr lang="ru-RU" sz="20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развивать 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осознание необходимости выполнения правил пожарной безопасности в ситуациях действий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 огнем.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воспитанию интереса к труду </a:t>
            </a:r>
            <a:r>
              <a:rPr lang="ru-RU" sz="20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пожарных.</a:t>
            </a:r>
            <a:endParaRPr lang="ru-RU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58864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804692"/>
            <a:ext cx="4572000" cy="5291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  <a:endParaRPr lang="ru-RU" dirty="0">
              <a:solidFill>
                <a:schemeClr val="accent6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231F2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1. Подготовительный.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>
                <a:solidFill>
                  <a:srgbClr val="231F2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и подбор методической литературы.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календарно- тематического планирования.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и оформление демонстрационного материала.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первоначальных </a:t>
            </a: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представлений детей о профессии 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пожарных.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Информирование родителей о предстоящей деятельности</a:t>
            </a: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2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5886400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804692"/>
            <a:ext cx="4572000" cy="8874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b="1" dirty="0"/>
              <a:t>2. Выполнение проекта.</a:t>
            </a:r>
            <a:endParaRPr lang="ru-RU" sz="2000" dirty="0"/>
          </a:p>
          <a:p>
            <a:pPr>
              <a:lnSpc>
                <a:spcPts val="18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268760"/>
            <a:ext cx="5526360" cy="4799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Модель трех вопросов: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Что мы знаем про пожарных?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Они тушат огонь 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Айдан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Они спасают людей (Яна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Что мы хотим узнать?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Как они поднимаются на 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крышу? </a:t>
            </a: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Эмиль)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Как они узнают о пожаре? (Камилла)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Какими инструментами пользуются? (</a:t>
            </a:r>
            <a:r>
              <a:rPr lang="ru-RU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Аделия</a:t>
            </a: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Что нужно сделать, чтобы узнать?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Посмотреть 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книге (Алиса)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Спросить у мамы и у папы. (</a:t>
            </a:r>
            <a:r>
              <a:rPr lang="ru-RU" dirty="0" err="1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Асель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Посмотреть в компьютере. (</a:t>
            </a:r>
            <a:r>
              <a:rPr lang="ru-RU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Даша)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61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776864" cy="4882554"/>
          </a:xfrm>
        </p:spPr>
        <p:txBody>
          <a:bodyPr/>
          <a:lstStyle/>
          <a:p>
            <a:r>
              <a:rPr lang="ru-RU" sz="2400" b="1" dirty="0">
                <a:latin typeface="+mn-lt"/>
              </a:rPr>
              <a:t>3 этап. Заключительный. Итог проекта</a:t>
            </a:r>
            <a:r>
              <a:rPr lang="ru-RU" sz="2400" b="1" dirty="0" smtClean="0">
                <a:latin typeface="+mn-lt"/>
              </a:rPr>
              <a:t>.</a:t>
            </a:r>
            <a:br>
              <a:rPr lang="ru-RU" sz="2400" b="1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800" dirty="0" smtClean="0">
                <a:latin typeface="+mn-lt"/>
              </a:rPr>
              <a:t>Сюжетно-ролевая </a:t>
            </a:r>
            <a:r>
              <a:rPr lang="ru-RU" sz="2800" dirty="0">
                <a:latin typeface="+mn-lt"/>
              </a:rPr>
              <a:t>игра «Юные пожарные. Спасаем кошкин дом</a:t>
            </a:r>
            <a:r>
              <a:rPr lang="ru-RU" sz="2800" dirty="0" smtClean="0">
                <a:latin typeface="+mn-lt"/>
              </a:rPr>
              <a:t>!».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Презентация </a:t>
            </a:r>
            <a:r>
              <a:rPr lang="ru-RU" sz="2800" dirty="0">
                <a:latin typeface="+mn-lt"/>
              </a:rPr>
              <a:t>проекта.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Размещение в социальных сетях.</a:t>
            </a:r>
            <a:br>
              <a:rPr lang="ru-RU" sz="2800" dirty="0">
                <a:latin typeface="+mn-lt"/>
              </a:rPr>
            </a:br>
            <a:r>
              <a:rPr lang="ru-RU" sz="2800" dirty="0">
                <a:latin typeface="+mn-lt"/>
              </a:rPr>
              <a:t> </a:t>
            </a:r>
            <a:br>
              <a:rPr lang="ru-RU" sz="2800" dirty="0">
                <a:latin typeface="+mn-lt"/>
              </a:rPr>
            </a:br>
            <a:endParaRPr lang="ru-RU" altLang="ru-RU" sz="28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776864" cy="4882554"/>
          </a:xfrm>
        </p:spPr>
        <p:txBody>
          <a:bodyPr/>
          <a:lstStyle/>
          <a:p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endParaRPr lang="ru-RU" altLang="ru-RU" sz="2800" dirty="0" smtClean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908720"/>
            <a:ext cx="5382344" cy="545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r>
              <a:rPr lang="ru-RU" b="1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 ходе проекта дети узнали, что есть такая </a:t>
            </a:r>
            <a:r>
              <a:rPr lang="ru-RU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профессия, как пожарные. У них сформировались азы в </a:t>
            </a:r>
            <a:r>
              <a:rPr lang="ru-RU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проявлении </a:t>
            </a: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заботливости, внимательности к сверстникам, взрослым.</a:t>
            </a:r>
            <a:endParaRPr lang="ru-RU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 Во время бесед, экскурсий по детскому саду дети узнали, что в детском саду имеются кнопки для сигнала о </a:t>
            </a:r>
            <a:r>
              <a:rPr lang="ru-RU" b="1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пожаре,</a:t>
            </a: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 огнетушители, шланг-рукав для подачи воды, запасные выходы из помещения, а также главная кнопка, которая подает сигнал </a:t>
            </a:r>
            <a:r>
              <a:rPr lang="ru-RU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тревоги.</a:t>
            </a:r>
            <a:endParaRPr lang="ru-RU" dirty="0">
              <a:latin typeface="+mn-lt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 Из учебной</a:t>
            </a:r>
            <a:r>
              <a:rPr lang="ru-RU" b="1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 пожарной</a:t>
            </a: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 тревоги-эвакуации из дошкольного учреждения дети узнали, что необходимо быстро, без суеты и крика, под четким руководством взрослого покинуть помещение. </a:t>
            </a:r>
            <a:endParaRPr lang="ru-RU" dirty="0">
              <a:latin typeface="+mn-lt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</a:rPr>
              <a:t>Родители стали нашими активными участниками и помощниками. Просвещенность родителей в направлении профориентации даст детям положительное отношение к профессии пожарного.</a:t>
            </a:r>
            <a:endParaRPr lang="ru-RU" dirty="0">
              <a:latin typeface="+mn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6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ЫЖИЙ КОТЕН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РЫЖИЙ КОТЕНОК</Template>
  <TotalTime>263</TotalTime>
  <Words>302</Words>
  <Application>Microsoft Office PowerPoint</Application>
  <PresentationFormat>Экран (4:3)</PresentationFormat>
  <Paragraphs>57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РЫЖИЙ КОТЕНОК</vt:lpstr>
      <vt:lpstr>Презентация PowerPoint</vt:lpstr>
      <vt:lpstr>Актуальность. </vt:lpstr>
      <vt:lpstr>Участники проекта: дети, родители, воспитатели. Целевая группа: дети младшей группы. По продолжительности: краткосрочный. Типология проекта: социально-коммуникативное развитие. По доминирующей деятельности: познавательный, игровой. По форме деятельности: групповая, коллективная. Условия реализации проекта: заинтересованность детей и родителей, регулярность и систематичность работы. По организованным формам проведения работы над проектом: в организованно-образовательной, игровой деятельности, в совместной деятельности взрослых и детей, в режимных моментах. </vt:lpstr>
      <vt:lpstr>Презентация PowerPoint</vt:lpstr>
      <vt:lpstr>Презентация PowerPoint</vt:lpstr>
      <vt:lpstr>Презентация PowerPoint</vt:lpstr>
      <vt:lpstr>Презентация PowerPoint</vt:lpstr>
      <vt:lpstr>3 этап. Заключительный. Итог проекта.  Сюжетно-ролевая игра «Юные пожарные. Спасаем кошкин дом!». Презентация проекта. Размещение в социальных сетях.   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22</cp:revision>
  <dcterms:created xsi:type="dcterms:W3CDTF">2019-02-16T10:22:55Z</dcterms:created>
  <dcterms:modified xsi:type="dcterms:W3CDTF">2019-10-20T06:31:14Z</dcterms:modified>
</cp:coreProperties>
</file>