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73" r:id="rId4"/>
    <p:sldId id="271" r:id="rId5"/>
    <p:sldId id="272" r:id="rId6"/>
    <p:sldId id="264" r:id="rId7"/>
    <p:sldId id="265" r:id="rId8"/>
    <p:sldId id="266" r:id="rId9"/>
    <p:sldId id="268" r:id="rId10"/>
    <p:sldId id="267" r:id="rId11"/>
    <p:sldId id="274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0033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5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6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7D940EE-5542-4A05-99E0-7D184E41772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6E8F133-7A3E-4B1E-9AA7-71B97C3C8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4" y="10634"/>
            <a:ext cx="1208890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51964" y="10634"/>
            <a:ext cx="10143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>
                  <a:solidFill>
                    <a:srgbClr val="70AD47">
                      <a:lumMod val="75000"/>
                    </a:srgbClr>
                  </a:solidFill>
                </a:ln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дошкольное образовательное учреждение – детский сад комбинированного вида №15 станицы Новониколаевской</a:t>
            </a:r>
            <a:r>
              <a:rPr lang="ru-RU" sz="2400" dirty="0">
                <a:ln>
                  <a:solidFill>
                    <a:srgbClr val="70AD47">
                      <a:lumMod val="75000"/>
                    </a:srgbClr>
                  </a:solidFill>
                </a:ln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400" dirty="0">
              <a:ln>
                <a:solidFill>
                  <a:srgbClr val="70AD47">
                    <a:lumMod val="75000"/>
                  </a:srgbClr>
                </a:solidFill>
              </a:ln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41659" y="5451013"/>
            <a:ext cx="38503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Разработала воспитатель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– д/с №15 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Новониколаевской </a:t>
            </a:r>
          </a:p>
          <a:p>
            <a:pPr lvl="0"/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Писанец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Владимировна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1960656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kumimoji="0" lang="ru-RU" sz="4800" b="1" i="0" u="none" strike="noStrike" kern="18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Мастер-класс </a:t>
            </a:r>
            <a:endParaRPr kumimoji="0" lang="ru-RU" sz="6000" b="1" i="0" u="none" strike="noStrike" kern="18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«Космос в бутылке»</a:t>
            </a:r>
            <a:endParaRPr lang="ru-RU" sz="4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8735" b="-1085"/>
          <a:stretch/>
        </p:blipFill>
        <p:spPr>
          <a:xfrm>
            <a:off x="-48471" y="518753"/>
            <a:ext cx="7444353" cy="48869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64824" y="1737567"/>
            <a:ext cx="40495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взбалтываем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закрытую бутылку с водой и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краской и блестками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67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64530" y="1488964"/>
            <a:ext cx="6474165" cy="37382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4685180" y="352752"/>
            <a:ext cx="6973420" cy="45158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65059" y="5076582"/>
            <a:ext cx="43075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готовый результат: «Космос в бутылке»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906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584" y="0"/>
            <a:ext cx="12089416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352742" y="552985"/>
            <a:ext cx="12911674" cy="6551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Bef>
                <a:spcPts val="665"/>
              </a:spcBef>
              <a:spcAft>
                <a:spcPts val="665"/>
              </a:spcAft>
            </a:pPr>
            <a:r>
              <a:rPr lang="ru-RU" sz="199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16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7200" b="1" dirty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51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292" y="-297"/>
            <a:ext cx="12089416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7352" y="102822"/>
            <a:ext cx="71045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Материалы и инструменты</a:t>
            </a:r>
            <a:r>
              <a:rPr lang="ru-RU" sz="3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23330" y="1968668"/>
            <a:ext cx="740734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AutoNum type="arabicParenR"/>
            </a:pPr>
            <a:r>
              <a:rPr lang="ru-RU" sz="3200" b="1" dirty="0" smtClean="0">
                <a:latin typeface="Helvetica Neue"/>
              </a:rPr>
              <a:t>Баночка или бутылка с пробкой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latin typeface="Helvetica Neue"/>
              </a:rPr>
              <a:t>2) </a:t>
            </a:r>
            <a:r>
              <a:rPr lang="ru-RU" sz="3200" b="1" dirty="0" smtClean="0">
                <a:latin typeface="Helvetica Neue"/>
              </a:rPr>
              <a:t>Вата или ватные диски</a:t>
            </a:r>
          </a:p>
          <a:p>
            <a:pPr lvl="0"/>
            <a:r>
              <a:rPr lang="ru-RU" sz="3200" b="1" dirty="0" smtClean="0">
                <a:latin typeface="Helvetica Neue"/>
              </a:rPr>
              <a:t>3) Вода ( а лучше глицерин)</a:t>
            </a:r>
          </a:p>
          <a:p>
            <a:pPr lvl="0"/>
            <a:r>
              <a:rPr lang="ru-RU" sz="3200" b="1" dirty="0" smtClean="0">
                <a:latin typeface="Helvetica Neue"/>
              </a:rPr>
              <a:t>4) Мелкие блестки, можно разных цветов.</a:t>
            </a:r>
          </a:p>
          <a:p>
            <a:pPr lvl="0"/>
            <a:r>
              <a:rPr lang="ru-RU" sz="3200" b="1" dirty="0" smtClean="0">
                <a:latin typeface="Helvetica Neue"/>
              </a:rPr>
              <a:t>5) Пищевой краситель (голубого и красного цвета</a:t>
            </a:r>
          </a:p>
          <a:p>
            <a:pPr lvl="0"/>
            <a:r>
              <a:rPr lang="ru-RU" sz="3200" b="1" dirty="0" smtClean="0">
                <a:latin typeface="Helvetica Neue"/>
              </a:rPr>
              <a:t>6)Палочка , чтобы размешивать краситель и укладывать вату</a:t>
            </a:r>
          </a:p>
        </p:txBody>
      </p:sp>
    </p:spTree>
    <p:extLst>
      <p:ext uri="{BB962C8B-B14F-4D97-AF65-F5344CB8AC3E}">
        <p14:creationId xmlns="" xmlns:p14="http://schemas.microsoft.com/office/powerpoint/2010/main" val="29718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31520" y="637273"/>
            <a:ext cx="7284464" cy="56347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686800" y="1606732"/>
            <a:ext cx="33270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наливаем воды </a:t>
            </a:r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1/4 бутылки </a:t>
            </a:r>
          </a:p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кладем в бутылку вату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26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71600" y="951649"/>
            <a:ext cx="7274232" cy="48711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013372" y="2044397"/>
            <a:ext cx="29841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доливаем еще чуть воды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19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53143" y="746299"/>
            <a:ext cx="7099139" cy="55035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38161" y="1854667"/>
            <a:ext cx="37912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капаем пищевой краситель "фуксия"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0424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7" y="757646"/>
            <a:ext cx="7135568" cy="47183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67897" y="1728265"/>
            <a:ext cx="42687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делаем все тоже самое, но с синим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красителем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20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35" y="322730"/>
            <a:ext cx="7868452" cy="54077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347165" y="1526268"/>
            <a:ext cx="35841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Взбалтываем закрытую бутылку с водой и краской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85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26848" y="679268"/>
            <a:ext cx="7198372" cy="52331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63841" y="1397675"/>
            <a:ext cx="43281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Насыпать блестки </a:t>
            </a:r>
          </a:p>
          <a:p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окрашенную воду,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немного утрамбовать палочкой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4605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3" y="611637"/>
            <a:ext cx="7669461" cy="51341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778240" y="1351746"/>
            <a:ext cx="32578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заливаем водой, затыкаем пробку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9689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167</TotalTime>
  <Words>114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</dc:creator>
  <cp:lastModifiedBy>User</cp:lastModifiedBy>
  <cp:revision>21</cp:revision>
  <dcterms:created xsi:type="dcterms:W3CDTF">2019-04-04T11:35:02Z</dcterms:created>
  <dcterms:modified xsi:type="dcterms:W3CDTF">2019-10-19T18:55:46Z</dcterms:modified>
</cp:coreProperties>
</file>