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81" r:id="rId3"/>
    <p:sldId id="272" r:id="rId4"/>
    <p:sldId id="273" r:id="rId5"/>
    <p:sldId id="293" r:id="rId6"/>
    <p:sldId id="275" r:id="rId7"/>
    <p:sldId id="274" r:id="rId8"/>
    <p:sldId id="257" r:id="rId9"/>
    <p:sldId id="258" r:id="rId10"/>
    <p:sldId id="276" r:id="rId11"/>
    <p:sldId id="286" r:id="rId12"/>
    <p:sldId id="287" r:id="rId13"/>
    <p:sldId id="288" r:id="rId14"/>
    <p:sldId id="283" r:id="rId15"/>
    <p:sldId id="289" r:id="rId16"/>
    <p:sldId id="290" r:id="rId17"/>
    <p:sldId id="277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71" r:id="rId28"/>
    <p:sldId id="291" r:id="rId29"/>
    <p:sldId id="282" r:id="rId30"/>
    <p:sldId id="278" r:id="rId31"/>
    <p:sldId id="279" r:id="rId32"/>
    <p:sldId id="285" r:id="rId33"/>
    <p:sldId id="268" r:id="rId34"/>
    <p:sldId id="269" r:id="rId35"/>
    <p:sldId id="280" r:id="rId36"/>
    <p:sldId id="284" r:id="rId37"/>
    <p:sldId id="292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1948" autoAdjust="0"/>
  </p:normalViewPr>
  <p:slideViewPr>
    <p:cSldViewPr>
      <p:cViewPr varScale="1">
        <p:scale>
          <a:sx n="65" d="100"/>
          <a:sy n="65" d="100"/>
        </p:scale>
        <p:origin x="14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933DC1-1440-4690-B260-CA15A2C361BC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09C2B9-B959-4D8F-97B7-0E846BDF9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987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6C439-7C77-472E-8237-BCC198BF093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CE083-552D-4B4E-8B3A-5F280562B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38AD4-D8F1-4C5A-85D2-590FD5878FF2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63C42-A637-404C-884D-3CA6F2924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888A9-E80B-4194-A172-F8EFD46B175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416AC-21DC-4C17-8080-E30E232B2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7310A-EDAF-483E-A7DA-6ABC02ACEBC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9B3B-2700-442E-8F08-398B89698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885E1-6FE4-4B8D-8BFF-99500C25C01B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56751-28DB-4BFA-B8AC-4FACEB915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8875C-8890-4AFF-8476-D4437AA91D00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6C179-803F-49A4-B0E4-42ACA3351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9F792-F24C-4CE3-822C-423B3BE39A4E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34910-476C-4670-A5F7-1AE13ADC0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A4459-BE8D-4DCE-9E1E-4461B6513804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7588A-77FF-490E-9349-B02C472F0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82153-E2B4-4265-95E5-AF773526F66B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0C93F-DC47-404A-874F-16067611E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49A48-36F3-4185-B049-C17F8BFDA3C9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3A707-9EA6-464A-8EB6-7973FC75F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7C412-B686-4F27-9A9D-80F42474B152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02025-31EB-4F80-9DB0-C97156582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7" descr="0_75c96_b715e7d3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30286F-2C7A-4711-B123-52ABF551C881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lenovo1\Desktop\gimn_my_nachinaem_kvn%20(dreamsets.net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64371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КВН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r>
              <a:rPr lang="ru-RU" sz="6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6000" b="1" dirty="0" err="1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Знайки</a:t>
            </a:r>
            <a:r>
              <a:rPr lang="ru-RU" sz="6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 </a:t>
            </a:r>
            <a:r>
              <a:rPr lang="ru-RU" sz="6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«</a:t>
            </a:r>
            <a:r>
              <a:rPr lang="ru-RU" sz="6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Всезнайки»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разделу образовательной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программы «Речевое  развитие»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между детьми подготовительных                                    к школе групп                                                                                       </a:t>
            </a: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№10 «Теремок»</a:t>
            </a: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№ 12  «Почемучки»</a:t>
            </a:r>
          </a:p>
        </p:txBody>
      </p:sp>
      <p:pic>
        <p:nvPicPr>
          <p:cNvPr id="1027" name="Picture 3" descr="C:\Users\lenovo1\Desktop\IMG_4833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000240"/>
            <a:ext cx="2357454" cy="2071702"/>
          </a:xfrm>
          <a:prstGeom prst="ellipse">
            <a:avLst/>
          </a:prstGeom>
          <a:noFill/>
        </p:spPr>
      </p:pic>
      <p:pic>
        <p:nvPicPr>
          <p:cNvPr id="1028" name="Picture 4" descr="C:\Users\lenovo1\Desktop\IMG_4834.JPG"/>
          <p:cNvPicPr>
            <a:picLocks noChangeAspect="1" noChangeArrowheads="1"/>
          </p:cNvPicPr>
          <p:nvPr/>
        </p:nvPicPr>
        <p:blipFill>
          <a:blip r:embed="rId4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2071678"/>
            <a:ext cx="2143140" cy="2071702"/>
          </a:xfrm>
          <a:prstGeom prst="ellipse">
            <a:avLst/>
          </a:prstGeom>
          <a:noFill/>
        </p:spPr>
      </p:pic>
      <p:pic>
        <p:nvPicPr>
          <p:cNvPr id="8" name="gimn_my_nachinaem_kvn (dreamsets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1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000240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А в зале у наших ребят есть друзья –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Команда болельщиков – и это не зря.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Наши болельщики умные дети,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Много всего они знают на свете.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00042"/>
            <a:ext cx="73799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(Задание для болельщиков)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5429264"/>
            <a:ext cx="2859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КАРАНДАШ</a:t>
            </a:r>
            <a:endParaRPr lang="ru-RU" sz="3600" dirty="0"/>
          </a:p>
        </p:txBody>
      </p:sp>
      <p:pic>
        <p:nvPicPr>
          <p:cNvPr id="45058" name="Picture 2" descr="Картинки по запросу картинка каранда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85860"/>
            <a:ext cx="500066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5572140"/>
            <a:ext cx="23519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ЯБЛАКО</a:t>
            </a:r>
            <a:endParaRPr lang="ru-RU" sz="4000" dirty="0"/>
          </a:p>
        </p:txBody>
      </p:sp>
      <p:pic>
        <p:nvPicPr>
          <p:cNvPr id="44034" name="Picture 2" descr="Картинки по запросу картинка яблок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000108"/>
            <a:ext cx="5072098" cy="450059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71480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Пальчиковая игра</a:t>
            </a:r>
          </a:p>
          <a:p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2761" y="4786322"/>
            <a:ext cx="87412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«Всезнайки» – «Моя семья»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571612"/>
            <a:ext cx="3071834" cy="292895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642918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Составь рассказ по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сюжетной картинке</a:t>
            </a:r>
          </a:p>
        </p:txBody>
      </p:sp>
      <p:pic>
        <p:nvPicPr>
          <p:cNvPr id="43010" name="Picture 2" descr="Картинки по запросу сюжетные картинки для составления рассказ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071678"/>
            <a:ext cx="2143140" cy="2143140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сюжетные картинки для составления рассказ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14818"/>
            <a:ext cx="1643074" cy="2000264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сюжетные картинки для составления рассказ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214818"/>
            <a:ext cx="1785950" cy="2071702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сюжетные картинки для составления рассказ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3116"/>
            <a:ext cx="171451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lenovo1\Desktop\IMG_4834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57166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26" name="Picture 2" descr="E:\семья.jpeg"/>
          <p:cNvPicPr>
            <a:picLocks noChangeAspect="1" noChangeArrowheads="1"/>
          </p:cNvPicPr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6"/>
          <a:stretch>
            <a:fillRect/>
          </a:stretch>
        </p:blipFill>
        <p:spPr bwMode="auto">
          <a:xfrm>
            <a:off x="1928794" y="1214422"/>
            <a:ext cx="4214842" cy="492922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enovo1\Desktop\IMG_4833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28604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6" name="Picture 2" descr="E:\семья2.jpe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857232"/>
            <a:ext cx="4286280" cy="522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857232"/>
            <a:ext cx="878684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Пальчиковая игра</a:t>
            </a:r>
          </a:p>
          <a:p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«</a:t>
            </a:r>
            <a:r>
              <a:rPr lang="ru-RU" sz="4400" b="1" dirty="0" err="1" smtClean="0">
                <a:solidFill>
                  <a:srgbClr val="002060"/>
                </a:solidFill>
              </a:rPr>
              <a:t>Знайки</a:t>
            </a:r>
            <a:r>
              <a:rPr lang="ru-RU" sz="4400" b="1" dirty="0" smtClean="0">
                <a:solidFill>
                  <a:srgbClr val="002060"/>
                </a:solidFill>
              </a:rPr>
              <a:t>» – «Умные пальчики»</a:t>
            </a:r>
          </a:p>
          <a:p>
            <a:endParaRPr lang="ru-RU" sz="3600" b="1" dirty="0" smtClean="0">
              <a:solidFill>
                <a:srgbClr val="002060"/>
              </a:solidFill>
            </a:endParaRPr>
          </a:p>
        </p:txBody>
      </p:sp>
      <p:pic>
        <p:nvPicPr>
          <p:cNvPr id="3" name="Picture 3" descr="C:\Users\lenovo1\Desktop\IMG_4833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857364"/>
            <a:ext cx="2857520" cy="24288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79295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4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(задание для болельщиков)</a:t>
            </a:r>
          </a:p>
          <a:p>
            <a:r>
              <a:rPr lang="ru-RU" sz="4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«Образуй слово»</a:t>
            </a:r>
            <a:endParaRPr lang="ru-RU" sz="4000" dirty="0"/>
          </a:p>
        </p:txBody>
      </p:sp>
      <p:pic>
        <p:nvPicPr>
          <p:cNvPr id="11266" name="Picture 2" descr="Картинки по запросу картинки мама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4500594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715008" y="4643446"/>
            <a:ext cx="26132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 А М А</a:t>
            </a:r>
            <a:endParaRPr lang="ru-RU" sz="4800" dirty="0"/>
          </a:p>
        </p:txBody>
      </p:sp>
      <p:pic>
        <p:nvPicPr>
          <p:cNvPr id="7" name="Picture 3" descr="C:\Users\lenovo1\Desktop\IMG_4833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214554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рисунок пап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214422"/>
            <a:ext cx="5130805" cy="4929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85786" y="4000504"/>
            <a:ext cx="24721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 А П А</a:t>
            </a:r>
            <a:endParaRPr lang="ru-RU" sz="4800" dirty="0"/>
          </a:p>
        </p:txBody>
      </p:sp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928670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886" y="857232"/>
            <a:ext cx="7358114" cy="1143000"/>
          </a:xfrm>
        </p:spPr>
        <p:txBody>
          <a:bodyPr/>
          <a:lstStyle/>
          <a:p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«МОЯ СЕМЬЯ»</a:t>
            </a:r>
            <a:b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33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1214414" y="1357298"/>
            <a:ext cx="7358114" cy="485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571472" y="1571612"/>
            <a:ext cx="4071966" cy="4714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357818" y="3500438"/>
            <a:ext cx="23727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 Р А Т</a:t>
            </a:r>
            <a:endParaRPr lang="ru-RU" sz="4800" dirty="0"/>
          </a:p>
        </p:txBody>
      </p:sp>
      <p:pic>
        <p:nvPicPr>
          <p:cNvPr id="4" name="Picture 3" descr="C:\Users\lenovo1\Desktop\IMG_4833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28604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929066"/>
            <a:ext cx="371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Е С Т Р А</a:t>
            </a:r>
            <a:endParaRPr lang="ru-RU" sz="4800" dirty="0"/>
          </a:p>
        </p:txBody>
      </p:sp>
      <p:pic>
        <p:nvPicPr>
          <p:cNvPr id="8194" name="Picture 2" descr="Картинки по запросу рисунки сестра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4500562" y="1142984"/>
            <a:ext cx="3714776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642918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Картинки по запросу рисунки домиков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рисунки домиков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Картинки по запросу рисунки домиков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Картинки по запросу рисунки домиков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643050"/>
            <a:ext cx="4643470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929322" y="3357562"/>
            <a:ext cx="23022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  О  М</a:t>
            </a:r>
            <a:endParaRPr lang="ru-RU" sz="4800" dirty="0"/>
          </a:p>
        </p:txBody>
      </p:sp>
      <p:pic>
        <p:nvPicPr>
          <p:cNvPr id="7" name="Picture 3" descr="C:\Users\lenovo1\Desktop\IMG_4833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04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рисунки стола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3786182" y="1071546"/>
            <a:ext cx="4714908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928662" y="4000504"/>
            <a:ext cx="24304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Т О Л</a:t>
            </a:r>
            <a:endParaRPr lang="ru-RU" sz="4800" dirty="0"/>
          </a:p>
        </p:txBody>
      </p:sp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928670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3570" y="3286124"/>
            <a:ext cx="30844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 И В А Н</a:t>
            </a:r>
            <a:endParaRPr lang="ru-RU" sz="4800" dirty="0"/>
          </a:p>
        </p:txBody>
      </p:sp>
      <p:pic>
        <p:nvPicPr>
          <p:cNvPr id="5124" name="Picture 4" descr="Картинки по запросу рисунки диванов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642910" y="1857364"/>
            <a:ext cx="4714908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 descr="C:\Users\lenovo1\Desktop\IMG_4833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28604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786190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Р О В А Т Ь</a:t>
            </a:r>
            <a:endParaRPr lang="ru-RU" sz="3600" dirty="0"/>
          </a:p>
        </p:txBody>
      </p:sp>
      <p:pic>
        <p:nvPicPr>
          <p:cNvPr id="4098" name="Picture 2" descr="Картинки по запросу рисунок кровать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3929058" y="1285860"/>
            <a:ext cx="4905356" cy="5072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000108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6446" y="3143248"/>
            <a:ext cx="26629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 К А Ф</a:t>
            </a:r>
            <a:endParaRPr lang="ru-RU" sz="4800" dirty="0"/>
          </a:p>
        </p:txBody>
      </p:sp>
      <p:pic>
        <p:nvPicPr>
          <p:cNvPr id="3074" name="Picture 2" descr="Картинки по запросу рисунок шкаф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500174"/>
            <a:ext cx="4286280" cy="4732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 descr="C:\Users\lenovo1\Desktop\IMG_4833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28604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929066"/>
            <a:ext cx="23423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 О Р Т</a:t>
            </a:r>
            <a:endParaRPr lang="ru-RU" sz="4800" dirty="0"/>
          </a:p>
        </p:txBody>
      </p:sp>
      <p:pic>
        <p:nvPicPr>
          <p:cNvPr id="29698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000108"/>
            <a:ext cx="5124452" cy="4829176"/>
          </a:xfrm>
          <a:prstGeom prst="rect">
            <a:avLst/>
          </a:prstGeom>
          <a:noFill/>
        </p:spPr>
      </p:pic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571480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enovo1\Desktop\IMG_4833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714488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285984" y="500042"/>
            <a:ext cx="55624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Физкультминутка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688" y="4357694"/>
            <a:ext cx="885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«</a:t>
            </a:r>
            <a:r>
              <a:rPr lang="ru-RU" sz="4400" b="1" dirty="0" err="1" smtClean="0">
                <a:solidFill>
                  <a:srgbClr val="002060"/>
                </a:solidFill>
              </a:rPr>
              <a:t>Знайки</a:t>
            </a:r>
            <a:r>
              <a:rPr lang="ru-RU" sz="4400" b="1" dirty="0" smtClean="0">
                <a:solidFill>
                  <a:srgbClr val="002060"/>
                </a:solidFill>
              </a:rPr>
              <a:t>» – «Быстро встаньте»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928802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 Лучше умственной зарядки                            нет для взрослых и детей.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Кто играет с нами вместе тот становится умней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715436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Приветствие команд</a:t>
            </a:r>
            <a:endParaRPr lang="ru-RU" sz="3600" b="1" spc="50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команда </a:t>
            </a:r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3600" b="1" spc="5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Знайки</a:t>
            </a:r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</a:p>
          <a:p>
            <a:endParaRPr lang="ru-RU" sz="3600" spc="50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Наш девиз:</a:t>
            </a:r>
          </a:p>
          <a:p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Мы знаем многое на свете, </a:t>
            </a:r>
          </a:p>
          <a:p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И «</a:t>
            </a:r>
            <a:r>
              <a:rPr lang="ru-RU" sz="3600" b="1" spc="50" dirty="0" err="1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знайками</a:t>
            </a:r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 зовут нас дети</a:t>
            </a:r>
            <a:endParaRPr lang="ru-RU" sz="3600" b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C:\Users\lenovo1\Desktop\IMG_4833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1857364"/>
            <a:ext cx="2286016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7868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    Презентация </a:t>
            </a:r>
          </a:p>
          <a:p>
            <a:endParaRPr lang="ru-RU" sz="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«</a:t>
            </a:r>
            <a:r>
              <a:rPr lang="ru-RU" sz="4000" b="1" dirty="0" err="1" smtClean="0">
                <a:solidFill>
                  <a:srgbClr val="002060"/>
                </a:solidFill>
              </a:rPr>
              <a:t>Гениологического</a:t>
            </a:r>
            <a:r>
              <a:rPr lang="ru-RU" sz="4000" b="1" dirty="0" smtClean="0">
                <a:solidFill>
                  <a:srgbClr val="002060"/>
                </a:solidFill>
              </a:rPr>
              <a:t> древа семьи» – домашнее задание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Картинки по запросу рисунок генеалогического древа семь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00306"/>
            <a:ext cx="6786610" cy="400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500174"/>
            <a:ext cx="74295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Все отлично потрудились,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Поиграть пришла пора.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 у нас для вас, ребята,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Есть весёлая игра.</a:t>
            </a: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r>
              <a:rPr lang="ru-RU" sz="4000" dirty="0" smtClean="0">
                <a:solidFill>
                  <a:srgbClr val="002060"/>
                </a:solidFill>
              </a:rPr>
              <a:t>(музыкально- ритмическое упражнение по Железновым)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857364"/>
            <a:ext cx="807249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Настроение прекрасно и не хочется скучать.</a:t>
            </a:r>
          </a:p>
          <a:p>
            <a:r>
              <a:rPr lang="ru-RU" sz="4400" b="1" dirty="0" smtClean="0">
                <a:solidFill>
                  <a:srgbClr val="7030A0"/>
                </a:solidFill>
              </a:rPr>
              <a:t>Очень сложные задания предлагаю выполнять.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6215074" y="2357430"/>
            <a:ext cx="1928826" cy="2886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5072066" y="2214554"/>
            <a:ext cx="2786082" cy="36718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/>
                <a:latin typeface="Arial Black"/>
              </a:rPr>
              <a:t>Н</a:t>
            </a:r>
            <a:endParaRPr lang="ru-RU" sz="3600" kern="10" spc="0" dirty="0">
              <a:ln w="9525" algn="ctr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>
                  <a:lumMod val="50000"/>
                </a:schemeClr>
              </a:solidFill>
              <a:effectLst/>
              <a:latin typeface="Arial Black"/>
            </a:endParaRPr>
          </a:p>
        </p:txBody>
      </p:sp>
      <p:pic>
        <p:nvPicPr>
          <p:cNvPr id="5" name="Picture 3" descr="C:\Users\lenovo1\Desktop\IMG_4833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1214422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357818" y="1857364"/>
            <a:ext cx="2714644" cy="38147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/>
                <a:latin typeface="Arial Black"/>
              </a:rPr>
              <a:t>В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>
                  <a:lumMod val="50000"/>
                </a:schemeClr>
              </a:solidFill>
              <a:effectLst/>
              <a:latin typeface="Arial Black"/>
            </a:endParaRPr>
          </a:p>
        </p:txBody>
      </p:sp>
      <p:pic>
        <p:nvPicPr>
          <p:cNvPr id="3" name="Picture 4" descr="C:\Users\lenovo1\Desktop\IMG_4834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28604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142984"/>
            <a:ext cx="871540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Физкультминутка</a:t>
            </a:r>
          </a:p>
          <a:p>
            <a:pPr algn="ctr"/>
            <a:endParaRPr lang="ru-RU" sz="800" b="1" dirty="0" smtClean="0">
              <a:solidFill>
                <a:srgbClr val="002060"/>
              </a:solidFill>
            </a:endParaRP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«Всезнайки» – «Семейная зарядка»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000240"/>
            <a:ext cx="2357454" cy="228601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785926"/>
            <a:ext cx="85725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Конкурс очень интересный, баллы заслужили честно.                      Всем вам слава и почёт, называем ровный счёт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071678"/>
            <a:ext cx="7333674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</a:rPr>
              <a:t>МОЛОДЦЫ!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(рефлексия)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428868"/>
            <a:ext cx="864399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 команда </a:t>
            </a:r>
            <a:r>
              <a:rPr lang="ru-RU" sz="36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«Всезнайки»</a:t>
            </a:r>
          </a:p>
          <a:p>
            <a:endParaRPr lang="ru-RU" sz="1400" dirty="0" smtClean="0"/>
          </a:p>
          <a:p>
            <a:r>
              <a:rPr lang="ru-RU" sz="3600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</a:rPr>
              <a:t>Наш девиз:</a:t>
            </a:r>
          </a:p>
          <a:p>
            <a:r>
              <a:rPr lang="ru-RU" sz="3600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</a:rPr>
              <a:t>           </a:t>
            </a: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</a:rPr>
              <a:t>«Наша команда очень умна,</a:t>
            </a:r>
          </a:p>
          <a:p>
            <a:pPr>
              <a:buNone/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</a:rPr>
              <a:t>             наша команда очень сильна»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1606731" y="2677886"/>
            <a:ext cx="39189" cy="39188"/>
          </a:xfrm>
          <a:custGeom>
            <a:avLst/>
            <a:gdLst>
              <a:gd name="connsiteX0" fmla="*/ 0 w 39189"/>
              <a:gd name="connsiteY0" fmla="*/ 39188 h 39188"/>
              <a:gd name="connsiteX1" fmla="*/ 39189 w 39189"/>
              <a:gd name="connsiteY1" fmla="*/ 0 h 3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189" h="39188">
                <a:moveTo>
                  <a:pt x="0" y="39188"/>
                </a:moveTo>
                <a:lnTo>
                  <a:pt x="39189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C:\Users\lenovo1\Desktop\IMG_4834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71480"/>
            <a:ext cx="2143140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/>
          <a:lstStyle/>
          <a:p>
            <a:r>
              <a:rPr lang="ru-RU" dirty="0" smtClean="0"/>
              <a:t>Короткие стихи о семье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142984"/>
            <a:ext cx="6858048" cy="3429024"/>
          </a:xfrm>
        </p:spPr>
        <p:txBody>
          <a:bodyPr/>
          <a:lstStyle/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64371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 smtClean="0">
              <a:solidFill>
                <a:schemeClr val="tx2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/>
                </a:solidFill>
              </a:rPr>
              <a:t>Гимнастика для язычка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2770" name="Picture 2" descr="http://900igr.net/datas/doshkolnoe-obrazovanie/Artikuljatsionnaja-gimnastika/0009-009-Artikuljatsionnoe-uprazhnenie-Futbo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928802"/>
            <a:ext cx="2428892" cy="2076417"/>
          </a:xfrm>
          <a:prstGeom prst="rect">
            <a:avLst/>
          </a:prstGeom>
          <a:noFill/>
        </p:spPr>
      </p:pic>
      <p:pic>
        <p:nvPicPr>
          <p:cNvPr id="32772" name="Picture 4" descr="http://900igr.net/datas/doshkolnoe-obrazovanie/Artikuljatsionnaja-gimnastika/0007-007-Artikuljatsionnoe-uprazhnenie-CHasik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786190"/>
            <a:ext cx="2428892" cy="2071702"/>
          </a:xfrm>
          <a:prstGeom prst="rect">
            <a:avLst/>
          </a:prstGeom>
          <a:noFill/>
        </p:spPr>
      </p:pic>
      <p:pic>
        <p:nvPicPr>
          <p:cNvPr id="32774" name="Picture 6" descr="http://fs00.infourok.ru/images/doc/294/293378/img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1928802"/>
            <a:ext cx="2357454" cy="1928826"/>
          </a:xfrm>
          <a:prstGeom prst="rect">
            <a:avLst/>
          </a:prstGeom>
          <a:noFill/>
        </p:spPr>
      </p:pic>
      <p:pic>
        <p:nvPicPr>
          <p:cNvPr id="32780" name="Picture 12" descr="http://go4.imgsmail.ru/imgpreview?key=37037320df011f1d&amp;mb=imgdb_preview_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3643314"/>
            <a:ext cx="250033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1928802"/>
            <a:ext cx="7143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>
                <a:solidFill>
                  <a:srgbClr val="002060"/>
                </a:solidFill>
              </a:rPr>
              <a:t>Предлагаю вам ребята в наши конкурсы сыграть, </a:t>
            </a:r>
          </a:p>
          <a:p>
            <a:endParaRPr lang="ru-RU" sz="44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solidFill>
                  <a:srgbClr val="002060"/>
                </a:solidFill>
              </a:rPr>
              <a:t>На серьёзные вопросы вам придётся отвечать.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8286776" cy="1143000"/>
          </a:xfrm>
        </p:spPr>
        <p:txBody>
          <a:bodyPr/>
          <a:lstStyle/>
          <a:p>
            <a:r>
              <a:rPr lang="ru-RU" sz="4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«Подбери действие к предмету»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13314" name="Picture 2" descr="Картинки по запросу картинки мышки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357298"/>
            <a:ext cx="4500594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643570" y="5786454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МЫШЬ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Picture 3" descr="C:\Users\lenovo1\Desktop\IMG_4833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142984"/>
            <a:ext cx="2286016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картинки мишки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4214842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00298" y="5643578"/>
            <a:ext cx="1992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МЕДВЕДЬ</a:t>
            </a:r>
            <a:endParaRPr lang="ru-RU" sz="2800" dirty="0"/>
          </a:p>
        </p:txBody>
      </p:sp>
      <p:pic>
        <p:nvPicPr>
          <p:cNvPr id="5" name="Picture 4" descr="C:\Users\lenovo1\Desktop\IMG_4834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57166"/>
            <a:ext cx="2143140" cy="207170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343</Words>
  <Application>Microsoft Office PowerPoint</Application>
  <PresentationFormat>Экран (4:3)</PresentationFormat>
  <Paragraphs>95</Paragraphs>
  <Slides>37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Arial</vt:lpstr>
      <vt:lpstr>Arial Black</vt:lpstr>
      <vt:lpstr>Calibri</vt:lpstr>
      <vt:lpstr>Тема Office</vt:lpstr>
      <vt:lpstr>Презентация PowerPoint</vt:lpstr>
      <vt:lpstr>«МОЯ СЕМЬЯ» </vt:lpstr>
      <vt:lpstr>Презентация PowerPoint</vt:lpstr>
      <vt:lpstr>Презентация PowerPoint</vt:lpstr>
      <vt:lpstr>Короткие стихи о семье</vt:lpstr>
      <vt:lpstr>Презентация PowerPoint</vt:lpstr>
      <vt:lpstr>Презентация PowerPoint</vt:lpstr>
      <vt:lpstr>«Подбери действие к предмету»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264</cp:revision>
  <dcterms:created xsi:type="dcterms:W3CDTF">2013-01-06T18:32:13Z</dcterms:created>
  <dcterms:modified xsi:type="dcterms:W3CDTF">2019-10-20T12:08:47Z</dcterms:modified>
</cp:coreProperties>
</file>