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1" r:id="rId5"/>
    <p:sldId id="263" r:id="rId6"/>
    <p:sldId id="264" r:id="rId7"/>
    <p:sldId id="266" r:id="rId8"/>
    <p:sldId id="267" r:id="rId9"/>
    <p:sldId id="270" r:id="rId10"/>
    <p:sldId id="27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A60876-6787-49B4-993B-3E262C73770B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408AF5-4086-4D3F-8590-4B38E0A0D3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lexander\Desktop\&#1076;&#1083;&#1103;%20&#1089;&#1072;&#1081;&#1088;&#1072;%20&#1090;&#1089;&#1084;\&#1044;&#1077;&#1085;&#1100;%20&#1089;&#1074;&#1103;&#1090;&#1086;&#1075;&#1086;%20&#1042;&#1072;&#1083;&#1077;&#1085;&#1090;&#1080;&#1085;&#1072;\Anna-German-feat-Aleksandra-Pahmutova-i-Nikolay-Dobronravov-Nezhnost_(muzofon.com).mp3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lexander\Desktop\&#1076;&#1083;&#1103;%20&#1089;&#1072;&#1081;&#1088;&#1072;%20&#1090;&#1089;&#1084;\&#1044;&#1077;&#1085;&#1100;%20&#1089;&#1074;&#1103;&#1090;&#1086;&#1075;&#1086;%20&#1042;&#1072;&#1083;&#1077;&#1085;&#1090;&#1080;&#1085;&#1072;\Vysockiy-Kogda-voda-vsemirnogo-potopa(muzofon.com)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lexander\Desktop\&#1076;&#1083;&#1103;%20&#1089;&#1072;&#1081;&#1088;&#1072;%20&#1090;&#1089;&#1084;\&#1044;&#1077;&#1085;&#1100;%20&#1089;&#1074;&#1103;&#1090;&#1086;&#1075;&#1086;%20&#1042;&#1072;&#1083;&#1077;&#1085;&#1090;&#1080;&#1085;&#1072;\Vladimir-Nechaev-Siren_-cheremuha-1946-muz-Yuriya-Milyutina---st-Anatoliya-Sofronova(muzofon.com).mp3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lexander\Desktop\&#1076;&#1083;&#1103;%20&#1089;&#1072;&#1081;&#1088;&#1072;%20&#1090;&#1089;&#1084;\&#1044;&#1077;&#1085;&#1100;%20&#1089;&#1074;&#1103;&#1090;&#1086;&#1075;&#1086;%20&#1042;&#1072;&#1083;&#1077;&#1085;&#1090;&#1080;&#1085;&#1072;\Gelena--Velikanova-1959-god-Landyshi-slOFadeev-muzOFel_cman(muzofon.com)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Любовью дорожить умейте…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звездие Андромеды.gif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27584" y="764704"/>
            <a:ext cx="7712274" cy="54583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na-German-feat-Aleksandra-Pahmutova-i-Nikolay-Dobronravov-Nezhnost_(muzofon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82575" y="64135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Созвездие Орфея и лиры 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332656"/>
            <a:ext cx="7585144" cy="609329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7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14 февраля - день святого Валентина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«Любви все возрасты покорны» - сказал  А. С. Пушкин.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Ромео и Джульет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03848" y="1412776"/>
            <a:ext cx="3600399" cy="3664148"/>
          </a:xfrm>
          <a:prstGeom prst="rect">
            <a:avLst/>
          </a:prstGeom>
        </p:spPr>
      </p:pic>
      <p:pic>
        <p:nvPicPr>
          <p:cNvPr id="5" name="Рисунок 4" descr="Данте и Беатриче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99792" y="1916832"/>
            <a:ext cx="4061122" cy="3156198"/>
          </a:xfrm>
          <a:prstGeom prst="rect">
            <a:avLst/>
          </a:prstGeom>
        </p:spPr>
      </p:pic>
      <p:pic>
        <p:nvPicPr>
          <p:cNvPr id="6" name="Рисунок 5" descr="Пушкин и Наталья Гончаров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87824" y="2060848"/>
            <a:ext cx="3888432" cy="2832128"/>
          </a:xfrm>
          <a:prstGeom prst="rect">
            <a:avLst/>
          </a:prstGeom>
        </p:spPr>
      </p:pic>
      <p:pic>
        <p:nvPicPr>
          <p:cNvPr id="7" name="Рисунок 6" descr="Чернышевский и Ольг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87824" y="2276872"/>
            <a:ext cx="4002570" cy="2651703"/>
          </a:xfrm>
          <a:prstGeom prst="rect">
            <a:avLst/>
          </a:prstGeom>
        </p:spPr>
      </p:pic>
      <p:pic>
        <p:nvPicPr>
          <p:cNvPr id="8" name="Рисунок 7" descr="Тристан и Изольда 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31840" y="1628800"/>
            <a:ext cx="3960440" cy="3621900"/>
          </a:xfrm>
          <a:prstGeom prst="rect">
            <a:avLst/>
          </a:prstGeom>
        </p:spPr>
      </p:pic>
      <p:pic>
        <p:nvPicPr>
          <p:cNvPr id="9" name="Рисунок 8" descr="Арбенин и Нин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483768" y="1700808"/>
            <a:ext cx="5111839" cy="3392983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140968"/>
            <a:ext cx="8229600" cy="115212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Любовь - лишь капля яда «на остром жале красоты,» - говорили древние.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ysockiy-Kogda-voda-vsemirnogo-potopa(muzofon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82575" y="6340475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2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ladimir-Nechaev-Siren_-cheremuha-1946-muz-Yuriya-Milyutina---st-Anatoliya-Sofronova(muzofon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11138" y="6340475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ан и Сиренг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99592" y="620688"/>
            <a:ext cx="7606479" cy="54006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6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дко и Волхова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1691680" y="1268760"/>
            <a:ext cx="5479374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Gelena--Velikanova-1959-god-Landyshi-slOFadeev-muzOFel_cman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179512" y="6309320"/>
            <a:ext cx="376808" cy="376808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звездие Кассиопеи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99592" y="548680"/>
            <a:ext cx="7272808" cy="56688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395</TotalTime>
  <Words>39</Words>
  <Application>Microsoft Office PowerPoint</Application>
  <PresentationFormat>Экран (4:3)</PresentationFormat>
  <Paragraphs>4</Paragraphs>
  <Slides>11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Любовью дорожить умейте…</vt:lpstr>
      <vt:lpstr>14 февраля - день святого Валентина</vt:lpstr>
      <vt:lpstr>«Любви все возрасты покорны» - сказал  А. С. Пушкин.</vt:lpstr>
      <vt:lpstr>Слайд 4</vt:lpstr>
      <vt:lpstr>Любовь - лишь капля яда «на остром жале красоты,» - говорили древние.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 дорожить умейте…</dc:title>
  <dc:creator>Alex</dc:creator>
  <cp:lastModifiedBy>Alexander</cp:lastModifiedBy>
  <cp:revision>51</cp:revision>
  <dcterms:created xsi:type="dcterms:W3CDTF">2015-02-07T16:48:28Z</dcterms:created>
  <dcterms:modified xsi:type="dcterms:W3CDTF">2019-10-20T17:08:42Z</dcterms:modified>
</cp:coreProperties>
</file>