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AEBCA0-536A-455D-8BEC-3BAC2475D49A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F9ABE-B291-4850-B8E5-048F2DB5B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786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AEBCA0-536A-455D-8BEC-3BAC2475D49A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F9ABE-B291-4850-B8E5-048F2DB5B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032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AEBCA0-536A-455D-8BEC-3BAC2475D49A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F9ABE-B291-4850-B8E5-048F2DB5B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801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AEBCA0-536A-455D-8BEC-3BAC2475D49A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F9ABE-B291-4850-B8E5-048F2DB5B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498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AEBCA0-536A-455D-8BEC-3BAC2475D49A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F9ABE-B291-4850-B8E5-048F2DB5B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050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AEBCA0-536A-455D-8BEC-3BAC2475D49A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F9ABE-B291-4850-B8E5-048F2DB5B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129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AEBCA0-536A-455D-8BEC-3BAC2475D49A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F9ABE-B291-4850-B8E5-048F2DB5B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736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AEBCA0-536A-455D-8BEC-3BAC2475D49A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F9ABE-B291-4850-B8E5-048F2DB5B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00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AEBCA0-536A-455D-8BEC-3BAC2475D49A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F9ABE-B291-4850-B8E5-048F2DB5B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06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AEBCA0-536A-455D-8BEC-3BAC2475D49A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F9ABE-B291-4850-B8E5-048F2DB5B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170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AEBCA0-536A-455D-8BEC-3BAC2475D49A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F9ABE-B291-4850-B8E5-048F2DB5B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738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EAEBCA0-536A-455D-8BEC-3BAC2475D49A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3EF9ABE-B291-4850-B8E5-048F2DB5B6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7"/>
            <a:ext cx="7772400" cy="1008112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2001 дошкольное отделение «Радуга»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628800"/>
            <a:ext cx="6480720" cy="453650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Мини- музей «Колокольчик» в группе №5.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Мамыкина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Рукавишникова Т.И.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Москва, 2015г.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18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Колокольчики-человечки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4784"/>
            <a:ext cx="6876256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97225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Колокольчики-животные и просто необычные колокольчики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4248472" cy="3186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437112"/>
            <a:ext cx="3923928" cy="2218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0454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861048"/>
            <a:ext cx="3995936" cy="2259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47" y="4179895"/>
            <a:ext cx="3779911" cy="2137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95745"/>
            <a:ext cx="48768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07526"/>
            <a:ext cx="1650986" cy="2919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8857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66486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Экспонаты нашего музея постоянно пополняются. </a:t>
            </a:r>
          </a:p>
          <a:p>
            <a:pPr algn="ctr"/>
            <a:r>
              <a:rPr lang="ru-RU" sz="2400" dirty="0" smtClean="0"/>
              <a:t>В дальнейшем мы планируем продолжить работу по обогащению нашего музея. </a:t>
            </a:r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90177" y="2813145"/>
            <a:ext cx="6907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686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472608"/>
          </a:xfrm>
        </p:spPr>
        <p:txBody>
          <a:bodyPr/>
          <a:lstStyle/>
          <a:p>
            <a:r>
              <a:rPr lang="ru-RU" sz="2800" dirty="0" smtClean="0"/>
              <a:t>Наш мини–музей </a:t>
            </a:r>
            <a:r>
              <a:rPr lang="ru-RU" sz="2800" dirty="0"/>
              <a:t>«Колокольчики» расположен в групповой комнате, в специально отведенном месте. Музейный островок гармонично вошел в интерьер группы, и стал неотъемлемой частью развивающей среды.</a:t>
            </a:r>
            <a:br>
              <a:rPr lang="ru-RU" sz="2800" dirty="0"/>
            </a:br>
            <a:r>
              <a:rPr lang="ru-RU" sz="2800" dirty="0"/>
              <a:t>Мини-музей можно посещать каждый день, трогать руками, рассматривать и  переставлять </a:t>
            </a:r>
            <a:r>
              <a:rPr lang="ru-RU" sz="2800" dirty="0" smtClean="0"/>
              <a:t>экспонаты.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2414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Цели и задачи создания мини-музея: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000" dirty="0"/>
              <a:t>формирование у детей первичных представлений </a:t>
            </a:r>
            <a:r>
              <a:rPr lang="ru-RU" sz="2000" dirty="0" smtClean="0"/>
              <a:t>о музеях</a:t>
            </a:r>
            <a:r>
              <a:rPr lang="ru-RU" sz="2000" dirty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/>
              <a:t>формирование у детей интереса </a:t>
            </a:r>
            <a:r>
              <a:rPr lang="ru-RU" sz="2000" dirty="0" smtClean="0"/>
              <a:t>к коллекционированию;</a:t>
            </a:r>
            <a:endParaRPr lang="ru-RU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/>
              <a:t>расширение представлений детей о городах, </a:t>
            </a:r>
            <a:r>
              <a:rPr lang="ru-RU" sz="2000" dirty="0" smtClean="0"/>
              <a:t>о святых местах, традициях, культуре </a:t>
            </a:r>
            <a:r>
              <a:rPr lang="ru-RU" sz="2000" dirty="0"/>
              <a:t>не только </a:t>
            </a:r>
            <a:r>
              <a:rPr lang="ru-RU" sz="2000" dirty="0" smtClean="0"/>
              <a:t>нашей страны</a:t>
            </a:r>
            <a:r>
              <a:rPr lang="ru-RU" sz="2000" dirty="0"/>
              <a:t>, но и других стран мира;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/>
              <a:t>привлечение родителей к общественной </a:t>
            </a:r>
            <a:r>
              <a:rPr lang="ru-RU" sz="2000" dirty="0" smtClean="0"/>
              <a:t>жизни группы</a:t>
            </a:r>
            <a:r>
              <a:rPr lang="ru-RU" sz="2000" dirty="0"/>
              <a:t>, посредством создания музея, </a:t>
            </a:r>
            <a:r>
              <a:rPr lang="ru-RU" sz="2000" dirty="0" smtClean="0"/>
              <a:t>пополнению музея </a:t>
            </a:r>
            <a:r>
              <a:rPr lang="ru-RU" sz="2000" dirty="0"/>
              <a:t>новыми экспонатами;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/>
              <a:t>формирование у дошкольников </a:t>
            </a:r>
            <a:r>
              <a:rPr lang="ru-RU" sz="2000" dirty="0" smtClean="0"/>
              <a:t>навыков исследовательского </a:t>
            </a:r>
            <a:r>
              <a:rPr lang="ru-RU" sz="2000" dirty="0"/>
              <a:t>поведения;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/>
              <a:t>развитие у детей познавательной </a:t>
            </a:r>
            <a:r>
              <a:rPr lang="ru-RU" sz="2000" dirty="0" smtClean="0"/>
              <a:t>активности, обогащения </a:t>
            </a:r>
            <a:r>
              <a:rPr lang="ru-RU" sz="2000" dirty="0"/>
              <a:t>словаря, </a:t>
            </a:r>
            <a:r>
              <a:rPr lang="ru-RU" sz="2000" dirty="0" smtClean="0"/>
              <a:t>навыков общения, сотрудничества</a:t>
            </a:r>
            <a:r>
              <a:rPr lang="ru-RU" sz="2000" dirty="0"/>
              <a:t>, инициативности, ответственности.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402684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cs typeface="Times New Roman" panose="02020603050405020304" pitchFamily="18" charset="0"/>
              </a:rPr>
              <a:t>Принципы экскурсионной работы:</a:t>
            </a:r>
            <a:br>
              <a:rPr lang="ru-RU" sz="3600" dirty="0">
                <a:cs typeface="Times New Roman" panose="02020603050405020304" pitchFamily="18" charset="0"/>
              </a:rPr>
            </a:br>
            <a:endParaRPr lang="ru-RU" sz="3600" dirty="0"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учет </a:t>
            </a:r>
            <a:r>
              <a:rPr lang="ru-RU" dirty="0"/>
              <a:t>возрастных особенностей дошкольников;</a:t>
            </a:r>
          </a:p>
          <a:p>
            <a:r>
              <a:rPr lang="ru-RU" dirty="0"/>
              <a:t>опора на интересы детей;</a:t>
            </a:r>
          </a:p>
          <a:p>
            <a:r>
              <a:rPr lang="ru-RU" dirty="0"/>
              <a:t>последовательность;</a:t>
            </a:r>
          </a:p>
          <a:p>
            <a:r>
              <a:rPr lang="ru-RU" dirty="0"/>
              <a:t>наглядность;</a:t>
            </a:r>
          </a:p>
          <a:p>
            <a:r>
              <a:rPr lang="ru-RU" dirty="0"/>
              <a:t>взаимодействие воспитателя, детей и</a:t>
            </a:r>
          </a:p>
          <a:p>
            <a:pPr marL="0" indent="0">
              <a:buNone/>
            </a:pPr>
            <a:r>
              <a:rPr lang="ru-RU" dirty="0" smtClean="0"/>
              <a:t>    родителей</a:t>
            </a:r>
            <a:r>
              <a:rPr lang="ru-RU" dirty="0"/>
              <a:t>;</a:t>
            </a:r>
          </a:p>
          <a:p>
            <a:r>
              <a:rPr lang="ru-RU" dirty="0"/>
              <a:t>сотрудничество и </a:t>
            </a:r>
            <a:r>
              <a:rPr lang="ru-RU" dirty="0" smtClean="0"/>
              <a:t>взаимоуважение.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61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3354" y="764704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Экспонаты могут быть использованы для проведения бесед, игровой деятельности детей, в дидактических играх, досугах и праздниках, а также в качестве наглядного материала .Семьи воспитанников часто выезжают</a:t>
            </a:r>
          </a:p>
          <a:p>
            <a:r>
              <a:rPr lang="ru-RU" sz="2400" dirty="0" smtClean="0"/>
              <a:t>в туристические поездки и активно пополняют мини-музеи привезёнными сувенирами, благодаря которым дети знакомятся с культурой и традициями не только нашей страны, но и других стран мира.</a:t>
            </a:r>
          </a:p>
          <a:p>
            <a:endParaRPr lang="ru-RU" sz="2400" dirty="0" smtClean="0"/>
          </a:p>
          <a:p>
            <a:r>
              <a:rPr lang="ru-RU" sz="2400" dirty="0" smtClean="0"/>
              <a:t>  Экспонаты мини–музея «Колокольчики» расположены по тематикам:</a:t>
            </a:r>
          </a:p>
          <a:p>
            <a:r>
              <a:rPr lang="ru-RU" sz="2400" dirty="0" smtClean="0"/>
              <a:t>колокольчики-города, колокольчики со святых мест, колокольчики–зверюшки, колокольчики-человечки, новогодние колокольчики.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2594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7632848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61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3840427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692696"/>
            <a:ext cx="2679762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429000"/>
            <a:ext cx="2283718" cy="3044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72078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4664"/>
            <a:ext cx="4788024" cy="3591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440" y="3140968"/>
            <a:ext cx="235572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7189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Колокольчики-города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867136"/>
            <a:ext cx="3489852" cy="4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4427984" cy="3320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381547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67</TotalTime>
  <Words>290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Тема3</vt:lpstr>
      <vt:lpstr>ГБОУ СОШ 2001 дошкольное отделение «Радуга»</vt:lpstr>
      <vt:lpstr>Наш мини–музей «Колокольчики» расположен в групповой комнате, в специально отведенном месте. Музейный островок гармонично вошел в интерьер группы, и стал неотъемлемой частью развивающей среды. Мини-музей можно посещать каждый день, трогать руками, рассматривать и  переставлять экспонаты. </vt:lpstr>
      <vt:lpstr>Цели и задачи создания мини-музея:</vt:lpstr>
      <vt:lpstr>Принципы экскурсионной работы: </vt:lpstr>
      <vt:lpstr>Презентация PowerPoint</vt:lpstr>
      <vt:lpstr>Презентация PowerPoint</vt:lpstr>
      <vt:lpstr>Презентация PowerPoint</vt:lpstr>
      <vt:lpstr>Презентация PowerPoint</vt:lpstr>
      <vt:lpstr>Колокольчики-города</vt:lpstr>
      <vt:lpstr>Колокольчики-человечки</vt:lpstr>
      <vt:lpstr>Колокольчики-животные и просто необычные колокольчики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СОШ 2001 дошкольное отделение «Радуга»</dc:title>
  <dc:creator>настя</dc:creator>
  <cp:lastModifiedBy>настя</cp:lastModifiedBy>
  <cp:revision>7</cp:revision>
  <dcterms:created xsi:type="dcterms:W3CDTF">2015-04-01T19:03:39Z</dcterms:created>
  <dcterms:modified xsi:type="dcterms:W3CDTF">2015-04-01T20:11:37Z</dcterms:modified>
</cp:coreProperties>
</file>