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286388"/>
            <a:ext cx="7500958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воспитатель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№16 г. Борисоглебск Шипилова Н.В.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Московские парки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570dcc800b1b1f665ae44e76cec4188fedc435b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3929090" cy="24567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 </a:t>
            </a:r>
            <a:r>
              <a:rPr lang="ru-RU" dirty="0" err="1" smtClean="0"/>
              <a:t>Зарядье</a:t>
            </a:r>
            <a:endParaRPr lang="ru-RU" dirty="0"/>
          </a:p>
        </p:txBody>
      </p:sp>
      <p:pic>
        <p:nvPicPr>
          <p:cNvPr id="6" name="Рисунок 5" descr="f3ccdd27d2000e3f9255a7e3e2c488005a254bf197b908526592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857232"/>
            <a:ext cx="3857651" cy="2571768"/>
          </a:xfrm>
          <a:prstGeom prst="rect">
            <a:avLst/>
          </a:prstGeom>
        </p:spPr>
      </p:pic>
      <p:pic>
        <p:nvPicPr>
          <p:cNvPr id="7" name="Рисунок 6" descr="f3ccdd27d2000e3f9255a7e3e2c4880059b7fb8a8e38a5612574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786190"/>
            <a:ext cx="4286248" cy="2857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7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3143272" cy="24517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 Горького</a:t>
            </a:r>
            <a:endParaRPr lang="ru-RU" dirty="0"/>
          </a:p>
        </p:txBody>
      </p:sp>
      <p:pic>
        <p:nvPicPr>
          <p:cNvPr id="5" name="Рисунок 4" descr="f3ccdd27d2000e3f9255a7e3e2c488005c66bc783798c7573120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85728"/>
            <a:ext cx="4786314" cy="3190876"/>
          </a:xfrm>
          <a:prstGeom prst="rect">
            <a:avLst/>
          </a:prstGeom>
        </p:spPr>
      </p:pic>
      <p:pic>
        <p:nvPicPr>
          <p:cNvPr id="6" name="Рисунок 5" descr="870_580_fixedwidt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786190"/>
            <a:ext cx="4136864" cy="2757909"/>
          </a:xfrm>
          <a:prstGeom prst="rect">
            <a:avLst/>
          </a:prstGeom>
        </p:spPr>
      </p:pic>
      <p:pic>
        <p:nvPicPr>
          <p:cNvPr id="8" name="Рисунок 7" descr="795e27107e0e4a49495bc346c68e2e7c566988d12699f9698687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3786190"/>
            <a:ext cx="4000496" cy="2666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bcb0bc089010190aabfbc21fc7157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3704571" cy="23574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219200"/>
          </a:xfrm>
        </p:spPr>
        <p:txBody>
          <a:bodyPr/>
          <a:lstStyle/>
          <a:p>
            <a:r>
              <a:rPr lang="ru-RU" dirty="0" smtClean="0"/>
              <a:t>Парк Сокольники</a:t>
            </a:r>
            <a:endParaRPr lang="ru-RU" dirty="0"/>
          </a:p>
        </p:txBody>
      </p:sp>
      <p:pic>
        <p:nvPicPr>
          <p:cNvPr id="5" name="Рисунок 4" descr="kataniye_na_loshadyah_v_sokolnika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584" y="357167"/>
            <a:ext cx="4295228" cy="2571768"/>
          </a:xfrm>
          <a:prstGeom prst="rect">
            <a:avLst/>
          </a:prstGeom>
        </p:spPr>
      </p:pic>
      <p:pic>
        <p:nvPicPr>
          <p:cNvPr id="6" name="Рисунок 5" descr="sokolniki_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3786190"/>
            <a:ext cx="4000528" cy="2900383"/>
          </a:xfrm>
          <a:prstGeom prst="rect">
            <a:avLst/>
          </a:prstGeom>
        </p:spPr>
      </p:pic>
      <p:pic>
        <p:nvPicPr>
          <p:cNvPr id="8" name="Рисунок 7" descr="thumbs_dsc_2121_novyiy-razm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3143248"/>
            <a:ext cx="2087691" cy="37147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</TotalTime>
  <Words>20</Words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Московские парки</vt:lpstr>
      <vt:lpstr>Парк Зарядье</vt:lpstr>
      <vt:lpstr>Парк Горького</vt:lpstr>
      <vt:lpstr>Парк Сокольники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Московские парки</dc:title>
  <dc:creator>Наталья</dc:creator>
  <cp:lastModifiedBy>Наталья</cp:lastModifiedBy>
  <cp:revision>5</cp:revision>
  <dcterms:created xsi:type="dcterms:W3CDTF">2019-10-06T14:06:39Z</dcterms:created>
  <dcterms:modified xsi:type="dcterms:W3CDTF">2019-10-20T17:56:50Z</dcterms:modified>
</cp:coreProperties>
</file>