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6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6B6B2-D267-4239-96A2-D3BB6356C1BA}" type="datetimeFigureOut">
              <a:rPr lang="ru-RU" smtClean="0"/>
              <a:t>20.10.2019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AAC6-8DD4-4AF3-9360-086C3FBBE2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6120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6B6B2-D267-4239-96A2-D3BB6356C1BA}" type="datetimeFigureOut">
              <a:rPr lang="ru-RU" smtClean="0"/>
              <a:t>20.10.2019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AAC6-8DD4-4AF3-9360-086C3FBBE2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55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6B6B2-D267-4239-96A2-D3BB6356C1BA}" type="datetimeFigureOut">
              <a:rPr lang="ru-RU" smtClean="0"/>
              <a:t>20.10.2019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AAC6-8DD4-4AF3-9360-086C3FBBE2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395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6B6B2-D267-4239-96A2-D3BB6356C1BA}" type="datetimeFigureOut">
              <a:rPr lang="ru-RU" smtClean="0"/>
              <a:t>20.10.2019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AAC6-8DD4-4AF3-9360-086C3FBBE2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599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6B6B2-D267-4239-96A2-D3BB6356C1BA}" type="datetimeFigureOut">
              <a:rPr lang="ru-RU" smtClean="0"/>
              <a:t>20.10.2019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AAC6-8DD4-4AF3-9360-086C3FBBE2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974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6B6B2-D267-4239-96A2-D3BB6356C1BA}" type="datetimeFigureOut">
              <a:rPr lang="ru-RU" smtClean="0"/>
              <a:t>20.10.2019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AAC6-8DD4-4AF3-9360-086C3FBBE2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0042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6B6B2-D267-4239-96A2-D3BB6356C1BA}" type="datetimeFigureOut">
              <a:rPr lang="ru-RU" smtClean="0"/>
              <a:t>20.10.2019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AAC6-8DD4-4AF3-9360-086C3FBBE2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3839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6B6B2-D267-4239-96A2-D3BB6356C1BA}" type="datetimeFigureOut">
              <a:rPr lang="ru-RU" smtClean="0"/>
              <a:t>20.10.2019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AAC6-8DD4-4AF3-9360-086C3FBBE2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0223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6B6B2-D267-4239-96A2-D3BB6356C1BA}" type="datetimeFigureOut">
              <a:rPr lang="ru-RU" smtClean="0"/>
              <a:t>20.10.2019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AAC6-8DD4-4AF3-9360-086C3FBBE2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6571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6B6B2-D267-4239-96A2-D3BB6356C1BA}" type="datetimeFigureOut">
              <a:rPr lang="ru-RU" smtClean="0"/>
              <a:t>20.10.2019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AAC6-8DD4-4AF3-9360-086C3FBBE2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3027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6B6B2-D267-4239-96A2-D3BB6356C1BA}" type="datetimeFigureOut">
              <a:rPr lang="ru-RU" smtClean="0"/>
              <a:t>20.10.2019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AAC6-8DD4-4AF3-9360-086C3FBBE2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5007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6B6B2-D267-4239-96A2-D3BB6356C1BA}" type="datetimeFigureOut">
              <a:rPr lang="ru-RU" smtClean="0"/>
              <a:t>20.10.2019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EAAC6-8DD4-4AF3-9360-086C3FBBE2B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6830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67033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Презентация по технологии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на тему: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 «Изготовление белого одуванчика»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sz="2700" dirty="0" smtClean="0">
                <a:solidFill>
                  <a:srgbClr val="00B0F0"/>
                </a:solidFill>
              </a:rPr>
              <a:t>подготовила учитель технологии </a:t>
            </a:r>
            <a:br>
              <a:rPr lang="ru-RU" sz="2700" dirty="0" smtClean="0">
                <a:solidFill>
                  <a:srgbClr val="00B0F0"/>
                </a:solidFill>
              </a:rPr>
            </a:br>
            <a:r>
              <a:rPr lang="ru-RU" sz="2700" dirty="0" smtClean="0">
                <a:solidFill>
                  <a:srgbClr val="00B0F0"/>
                </a:solidFill>
              </a:rPr>
              <a:t>Синявская Т.Н.</a:t>
            </a:r>
            <a:endParaRPr lang="ru-RU" sz="27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915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1748444" y="792336"/>
            <a:ext cx="9144000" cy="795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4800" dirty="0" smtClean="0">
                <a:solidFill>
                  <a:srgbClr val="00B0F0"/>
                </a:solidFill>
              </a:rPr>
              <a:t>Изготовление белого одуванчика</a:t>
            </a:r>
            <a:endParaRPr lang="ru-RU" sz="4800" dirty="0">
              <a:solidFill>
                <a:srgbClr val="00B0F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5" y="1587731"/>
            <a:ext cx="3170266" cy="19758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44" y="3942827"/>
            <a:ext cx="2948581" cy="22085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222" y="1587731"/>
            <a:ext cx="4856747" cy="24631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447" y="1715017"/>
            <a:ext cx="3499986" cy="46717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310" y="4050893"/>
            <a:ext cx="3339748" cy="2683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842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21" y="2087619"/>
            <a:ext cx="3333750" cy="32480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5161" y="3179996"/>
            <a:ext cx="3651821" cy="3651821"/>
          </a:xfrm>
          <a:prstGeom prst="rect">
            <a:avLst/>
          </a:prstGeom>
        </p:spPr>
      </p:pic>
      <p:sp>
        <p:nvSpPr>
          <p:cNvPr id="5" name="Подзаголовок 3"/>
          <p:cNvSpPr txBox="1">
            <a:spLocks/>
          </p:cNvSpPr>
          <p:nvPr/>
        </p:nvSpPr>
        <p:spPr>
          <a:xfrm>
            <a:off x="340821" y="1147157"/>
            <a:ext cx="4261658" cy="5985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800" dirty="0" smtClean="0"/>
              <a:t>Пенопластовый шар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79520" y="2087619"/>
            <a:ext cx="49987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флористическая лента белого и зелёного цвета</a:t>
            </a:r>
            <a:endParaRPr lang="ru-RU" sz="2800" dirty="0"/>
          </a:p>
          <a:p>
            <a:r>
              <a:rPr lang="ru-RU" sz="2800" dirty="0" smtClean="0"/>
              <a:t>гофрированная белая бумага </a:t>
            </a:r>
            <a:endParaRPr lang="ru-RU" sz="2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8352" y="3284097"/>
            <a:ext cx="3263461" cy="344362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952122" y="1116198"/>
            <a:ext cx="31595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Зубочистки, </a:t>
            </a:r>
          </a:p>
          <a:p>
            <a:r>
              <a:rPr lang="ru-RU" sz="3200" dirty="0" smtClean="0"/>
              <a:t>шпажка деревянная </a:t>
            </a:r>
            <a:endParaRPr lang="ru-RU" sz="3200" dirty="0"/>
          </a:p>
        </p:txBody>
      </p:sp>
      <p:sp>
        <p:nvSpPr>
          <p:cNvPr id="9" name="Подзаголовок 3"/>
          <p:cNvSpPr txBox="1">
            <a:spLocks/>
          </p:cNvSpPr>
          <p:nvPr/>
        </p:nvSpPr>
        <p:spPr>
          <a:xfrm>
            <a:off x="1221971" y="211866"/>
            <a:ext cx="9144000" cy="82864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800" dirty="0" smtClean="0">
                <a:solidFill>
                  <a:srgbClr val="C00000"/>
                </a:solidFill>
              </a:rPr>
              <a:t>Нам потребуется: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351" y="4901806"/>
            <a:ext cx="3118439" cy="234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824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3"/>
          <p:cNvSpPr txBox="1">
            <a:spLocks/>
          </p:cNvSpPr>
          <p:nvPr/>
        </p:nvSpPr>
        <p:spPr>
          <a:xfrm>
            <a:off x="1886989" y="604057"/>
            <a:ext cx="8032866" cy="609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/>
              <a:t>Синтепон,  скотч или клеевой пистолет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750" y="1831296"/>
            <a:ext cx="3017344" cy="32727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2420" y="1953490"/>
            <a:ext cx="3089265" cy="4114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83" y="2194560"/>
            <a:ext cx="3642988" cy="3067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952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5564" y="335136"/>
            <a:ext cx="9144000" cy="60241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B0F0"/>
                </a:solidFill>
              </a:rPr>
              <a:t>Пошаговое изготовление одуванчика:</a:t>
            </a:r>
          </a:p>
          <a:p>
            <a:r>
              <a:rPr lang="ru-RU" dirty="0" smtClean="0"/>
              <a:t>1.На полоски режем гофрированную бумагу 3х5см. Один из края нарезаем бахромой.</a:t>
            </a:r>
            <a:r>
              <a:rPr lang="ru-RU" dirty="0"/>
              <a:t> </a:t>
            </a:r>
            <a:r>
              <a:rPr lang="ru-RU" dirty="0" smtClean="0"/>
              <a:t>(на </a:t>
            </a:r>
            <a:r>
              <a:rPr lang="ru-RU" dirty="0"/>
              <a:t>каждую пушинку 2 </a:t>
            </a:r>
            <a:r>
              <a:rPr lang="ru-RU" dirty="0" smtClean="0"/>
              <a:t>заготовки)</a:t>
            </a:r>
            <a:endParaRPr lang="ru-RU" dirty="0"/>
          </a:p>
          <a:p>
            <a:r>
              <a:rPr lang="ru-RU" dirty="0" smtClean="0"/>
              <a:t> 2.Край шпажки оборачиваем с помощью клея или скотча одной заготовкой.</a:t>
            </a:r>
          </a:p>
          <a:p>
            <a:r>
              <a:rPr lang="ru-RU" dirty="0"/>
              <a:t>3</a:t>
            </a:r>
            <a:r>
              <a:rPr lang="ru-RU" dirty="0" smtClean="0"/>
              <a:t>.Синтипон отрываем квадратиком </a:t>
            </a:r>
            <a:r>
              <a:rPr lang="ru-RU" smtClean="0"/>
              <a:t>4х4 см и </a:t>
            </a:r>
            <a:r>
              <a:rPr lang="ru-RU" dirty="0" smtClean="0"/>
              <a:t>через другой край одеваем.</a:t>
            </a:r>
          </a:p>
          <a:p>
            <a:r>
              <a:rPr lang="ru-RU" dirty="0"/>
              <a:t>4</a:t>
            </a:r>
            <a:r>
              <a:rPr lang="ru-RU" dirty="0" smtClean="0"/>
              <a:t>.Вторую бахрому наклеиваем сверху и расправляем метёлку.</a:t>
            </a:r>
          </a:p>
          <a:p>
            <a:r>
              <a:rPr lang="ru-RU" dirty="0"/>
              <a:t>5</a:t>
            </a:r>
            <a:r>
              <a:rPr lang="ru-RU" dirty="0" smtClean="0"/>
              <a:t>.Отрезаем белую тейп ленту длинной 10 см и оборачиваем каждую зубочистку.</a:t>
            </a:r>
          </a:p>
          <a:p>
            <a:r>
              <a:rPr lang="ru-RU" dirty="0"/>
              <a:t>6</a:t>
            </a:r>
            <a:r>
              <a:rPr lang="ru-RU" dirty="0" smtClean="0"/>
              <a:t>.Вставляем равномерно в пенопластовый шарик.</a:t>
            </a:r>
          </a:p>
          <a:p>
            <a:r>
              <a:rPr lang="ru-RU" dirty="0" smtClean="0"/>
              <a:t>7.Оборачиваем </a:t>
            </a:r>
            <a:r>
              <a:rPr lang="ru-RU" dirty="0"/>
              <a:t>шпажку зелёной тейп лентой 25 см</a:t>
            </a:r>
            <a:endParaRPr lang="ru-RU" dirty="0" smtClean="0"/>
          </a:p>
          <a:p>
            <a:r>
              <a:rPr lang="ru-RU" dirty="0"/>
              <a:t>8</a:t>
            </a:r>
            <a:r>
              <a:rPr lang="ru-RU" dirty="0" smtClean="0"/>
              <a:t>. Вставляем в пенопластовый шар.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515771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117</Words>
  <Application>Microsoft Office PowerPoint</Application>
  <PresentationFormat>Широкоэкранный</PresentationFormat>
  <Paragraphs>18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по технологии на тему:  «Изготовление белого одуванчика» подготовила учитель технологии  Синявская Т.Н.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14</cp:revision>
  <dcterms:created xsi:type="dcterms:W3CDTF">2017-12-09T17:03:02Z</dcterms:created>
  <dcterms:modified xsi:type="dcterms:W3CDTF">2019-10-20T20:56:05Z</dcterms:modified>
</cp:coreProperties>
</file>