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66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844823"/>
          </a:xfrm>
        </p:spPr>
        <p:txBody>
          <a:bodyPr/>
          <a:lstStyle/>
          <a:p>
            <a:r>
              <a:rPr lang="ru-RU" dirty="0" smtClean="0"/>
              <a:t>Занятие по экологии.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132856"/>
            <a:ext cx="5976664" cy="35059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C:\Users\Равиль\Desktop\фото рита садик\IMG_20190930_104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5396" y="1817919"/>
            <a:ext cx="6143028" cy="3915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Закрепить </a:t>
            </a:r>
            <a:r>
              <a:rPr lang="ru-RU" dirty="0" smtClean="0"/>
              <a:t>у детей знания по теме «</a:t>
            </a:r>
            <a:r>
              <a:rPr lang="ru-RU" dirty="0" smtClean="0"/>
              <a:t>осень»</a:t>
            </a:r>
            <a:endParaRPr lang="ru-RU" dirty="0"/>
          </a:p>
        </p:txBody>
      </p:sp>
      <p:pic>
        <p:nvPicPr>
          <p:cNvPr id="3074" name="Picture 2" descr="C:\Users\Равиль\Desktop\фото рита садик\IMG_20190930_104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Ребята, совсем недавно подул сильный ветер и разбросал листочки по лесу.</a:t>
            </a:r>
            <a:br>
              <a:rPr lang="ru-RU" sz="2200" dirty="0" smtClean="0"/>
            </a:br>
            <a:r>
              <a:rPr lang="ru-RU" sz="2200" dirty="0" smtClean="0"/>
              <a:t>- Осень попросила вас сложить листья под то дерево, с которого оно упало.</a:t>
            </a:r>
            <a:endParaRPr lang="ru-RU" sz="2200" dirty="0"/>
          </a:p>
        </p:txBody>
      </p:sp>
      <p:pic>
        <p:nvPicPr>
          <p:cNvPr id="4098" name="Picture 2" descr="C:\Users\Равиль\Desktop\фото рита садик\IMG_20190930_1043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Возьмите один осенний листок, который вам больше нравиться.</a:t>
            </a:r>
            <a:endParaRPr lang="ru-RU" sz="2000" dirty="0"/>
          </a:p>
        </p:txBody>
      </p:sp>
      <p:pic>
        <p:nvPicPr>
          <p:cNvPr id="5122" name="Picture 2" descr="C:\Users\Равиль\Desktop\фото рита садик\IMG_20190930_1044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Все молодцы с заданием справились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Равиль\Desktop\фото рита садик\IMG_20190930_1045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</TotalTime>
  <Words>42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Занятие по экологии.</vt:lpstr>
      <vt:lpstr>Закрепить у детей знания по теме «осень»</vt:lpstr>
      <vt:lpstr>Ребята, совсем недавно подул сильный ветер и разбросал листочки по лесу. - Осень попросила вас сложить листья под то дерево, с которого оно упало.</vt:lpstr>
      <vt:lpstr>Возьмите один осенний листок, который вам больше нравиться.</vt:lpstr>
      <vt:lpstr>Все молодцы с заданием справились.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экологии.</dc:title>
  <dc:creator>Равиль</dc:creator>
  <cp:lastModifiedBy>Равиль</cp:lastModifiedBy>
  <cp:revision>2</cp:revision>
  <dcterms:created xsi:type="dcterms:W3CDTF">2019-10-20T18:40:52Z</dcterms:created>
  <dcterms:modified xsi:type="dcterms:W3CDTF">2019-10-20T19:01:41Z</dcterms:modified>
</cp:coreProperties>
</file>