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9900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2571744"/>
            <a:ext cx="4891086" cy="25824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908" y="0"/>
            <a:ext cx="9493317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57356" y="500042"/>
            <a:ext cx="60007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spc="-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Отчёт о летней оздоровительной работе в МДОУ "Детский сад № 25 </a:t>
            </a:r>
          </a:p>
          <a:p>
            <a:pPr algn="ctr"/>
            <a:r>
              <a:rPr lang="ru-RU" sz="4800" b="1" i="1" spc="-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«Солнышко» с. Покойное" 2019 г.</a:t>
            </a:r>
            <a:endParaRPr lang="ru-RU" sz="4800" b="1" spc="-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928934"/>
            <a:ext cx="7810504" cy="207169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6" name="Рисунок 5" descr="x4hHXDmVM_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214290"/>
            <a:ext cx="4643452" cy="6191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28596" y="1857364"/>
            <a:ext cx="39290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spc="-15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Почему на легковой </a:t>
            </a:r>
          </a:p>
          <a:p>
            <a:r>
              <a:rPr lang="ru-RU" sz="2800" b="1" i="1" spc="-15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Быстро мчимся мы с тобой?</a:t>
            </a:r>
          </a:p>
          <a:p>
            <a:r>
              <a:rPr lang="ru-RU" sz="2800" b="1" i="1" spc="-15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Легковая будто птица</a:t>
            </a:r>
          </a:p>
          <a:p>
            <a:r>
              <a:rPr lang="ru-RU" sz="2800" b="1" i="1" spc="-15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Ей на месте не сидится</a:t>
            </a: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" name="Рисунок 7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357166"/>
            <a:ext cx="4161228" cy="5548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721"/>
            <a:ext cx="9144000" cy="6853279"/>
          </a:xfrm>
        </p:spPr>
      </p:pic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571480"/>
            <a:ext cx="4196946" cy="5595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500042"/>
            <a:ext cx="4214810" cy="5619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722"/>
            <a:ext cx="9144000" cy="6853278"/>
          </a:xfrm>
        </p:spPr>
      </p:pic>
      <p:pic>
        <p:nvPicPr>
          <p:cNvPr id="7" name="Рисунок 6" descr="3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214290"/>
            <a:ext cx="4701198" cy="6285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40</Words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 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16</cp:revision>
  <dcterms:created xsi:type="dcterms:W3CDTF">2019-08-29T16:18:55Z</dcterms:created>
  <dcterms:modified xsi:type="dcterms:W3CDTF">2019-10-20T18:57:58Z</dcterms:modified>
</cp:coreProperties>
</file>