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om-gor-ul.ru/images/articles/ocmp2016/travm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3968" y="0"/>
            <a:ext cx="4860032" cy="3326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МБДОУ «Детский сад «Островок»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du.tatar.ru/upload/storage/org2851/files/asdas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МБДОУ «Детский сад «Островок»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ocmp.oblzdrav.ru/wp-content/uploads/%D0%9F%D0%BB%D0%B0%D0%BA%D0%B0%D1%82-%D0%9F%D1%80%D0%BE%D1%84%D0%B8%D0%BB%D0%B0%D0%BA%D1%82%D0%B8%D0%BA%D0%B0-%D0%B4%D0%B5%D1%82%D1%81%D0%BA%D0%BE%D0%B3%D0%BE-%D1%82%D1%80%D0%B0%D0%B2%D0%BC%D0%B0%D1%82%D0%B8%D0%B7%D0%BC%D0%B0-1024x7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ou12-ugansk.narod.ru/PDD/pdd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5" y="188640"/>
            <a:ext cx="9229725" cy="6524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Acer</cp:lastModifiedBy>
  <cp:revision>10</cp:revision>
  <dcterms:created xsi:type="dcterms:W3CDTF">2018-07-10T06:41:10Z</dcterms:created>
  <dcterms:modified xsi:type="dcterms:W3CDTF">2019-10-20T07:09:54Z</dcterms:modified>
</cp:coreProperties>
</file>