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2514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AE3CAEB-BC98-4EC5-A257-2319AF507888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6267F7F-5481-4C48-BB66-F3A4FC53F9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78316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Продуктивная деятельность: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«Пироги на Покров»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Старшая группа №10 «Незабудки»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Октябрь 2019г.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Фотоотчет</a:t>
            </a:r>
            <a:r>
              <a:rPr lang="ru-RU" dirty="0"/>
              <a:t> </a:t>
            </a:r>
            <a:r>
              <a:rPr lang="ru-RU" dirty="0" smtClean="0"/>
              <a:t>по проекту </a:t>
            </a:r>
            <a:br>
              <a:rPr lang="ru-RU" dirty="0" smtClean="0"/>
            </a:br>
            <a:r>
              <a:rPr lang="ru-RU" dirty="0" smtClean="0"/>
              <a:t>Покровская неделя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ироги\P80105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68011" y="3501008"/>
            <a:ext cx="4475989" cy="3356992"/>
          </a:xfrm>
          <a:prstGeom prst="rect">
            <a:avLst/>
          </a:prstGeom>
          <a:noFill/>
        </p:spPr>
      </p:pic>
      <p:pic>
        <p:nvPicPr>
          <p:cNvPr id="1027" name="Picture 3" descr="C:\Users\User\Desktop\Пироги\P80105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860031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ироги\P80105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79979" y="3284985"/>
            <a:ext cx="4764022" cy="3573016"/>
          </a:xfrm>
          <a:prstGeom prst="rect">
            <a:avLst/>
          </a:prstGeom>
          <a:noFill/>
        </p:spPr>
      </p:pic>
      <p:pic>
        <p:nvPicPr>
          <p:cNvPr id="2051" name="Picture 3" descr="C:\Users\User\Desktop\Пироги\P80105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668011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ироги\P80105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1999" y="3429000"/>
            <a:ext cx="4572002" cy="3429001"/>
          </a:xfrm>
          <a:prstGeom prst="rect">
            <a:avLst/>
          </a:prstGeom>
          <a:noFill/>
        </p:spPr>
      </p:pic>
      <p:pic>
        <p:nvPicPr>
          <p:cNvPr id="3075" name="Picture 3" descr="C:\Users\User\Desktop\Пироги\P80105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956043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ироги\P80105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75989" y="3356993"/>
            <a:ext cx="4668011" cy="3501008"/>
          </a:xfrm>
          <a:prstGeom prst="rect">
            <a:avLst/>
          </a:prstGeom>
          <a:noFill/>
        </p:spPr>
      </p:pic>
      <p:pic>
        <p:nvPicPr>
          <p:cNvPr id="4099" name="Picture 3" descr="C:\Users\User\Desktop\Пироги\P80105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0"/>
            <a:ext cx="4860033" cy="3645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ироги\P80105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75989" y="3356993"/>
            <a:ext cx="4668011" cy="3501008"/>
          </a:xfrm>
          <a:prstGeom prst="rect">
            <a:avLst/>
          </a:prstGeom>
          <a:noFill/>
        </p:spPr>
      </p:pic>
      <p:pic>
        <p:nvPicPr>
          <p:cNvPr id="5123" name="Picture 3" descr="C:\Users\User\Desktop\Пироги\P80105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0"/>
            <a:ext cx="4956043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Пироги\P80105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68011" y="3501009"/>
            <a:ext cx="4475990" cy="3356992"/>
          </a:xfrm>
          <a:prstGeom prst="rect">
            <a:avLst/>
          </a:prstGeom>
          <a:noFill/>
        </p:spPr>
      </p:pic>
      <p:pic>
        <p:nvPicPr>
          <p:cNvPr id="6147" name="Picture 3" descr="C:\Users\User\Desktop\Пироги\P80105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5052054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Пироги\P80105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08289" y="3306217"/>
            <a:ext cx="4735711" cy="3551783"/>
          </a:xfrm>
          <a:prstGeom prst="rect">
            <a:avLst/>
          </a:prstGeom>
          <a:noFill/>
        </p:spPr>
      </p:pic>
      <p:pic>
        <p:nvPicPr>
          <p:cNvPr id="7171" name="Picture 3" descr="C:\Users\User\Desktop\Пироги\P80105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735711" cy="3551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Пироги\P80105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641987" y="641986"/>
            <a:ext cx="5135893" cy="3851920"/>
          </a:xfrm>
          <a:prstGeom prst="rect">
            <a:avLst/>
          </a:prstGeom>
          <a:noFill/>
        </p:spPr>
      </p:pic>
      <p:pic>
        <p:nvPicPr>
          <p:cNvPr id="8195" name="Picture 3" descr="C:\Users\User\Desktop\Пироги\P80105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5" y="2996951"/>
            <a:ext cx="5148065" cy="3861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</TotalTime>
  <Words>21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Фотоотчет по проекту  Покровская неделя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ЗАО "Единство"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Фотоотчет по проекту  Покровская неделя</dc:title>
  <dc:creator>User</dc:creator>
  <cp:lastModifiedBy>User</cp:lastModifiedBy>
  <cp:revision>3</cp:revision>
  <dcterms:created xsi:type="dcterms:W3CDTF">2019-10-20T10:53:27Z</dcterms:created>
  <dcterms:modified xsi:type="dcterms:W3CDTF">2019-10-20T11:16:49Z</dcterms:modified>
</cp:coreProperties>
</file>