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8594B-4ABE-4504-93CA-95E5EB1DC0B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5E965-1328-4323-8367-8CDDD7B36AF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510812"/>
          </a:xfrm>
        </p:spPr>
        <p:txBody>
          <a:bodyPr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№2001 дошкольное отделение «Радуга»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352928" cy="5112568"/>
          </a:xfrm>
        </p:spPr>
        <p:txBody>
          <a:bodyPr>
            <a:normAutofit fontScale="92500"/>
          </a:bodyPr>
          <a:lstStyle/>
          <a:p>
            <a:pPr algn="ctr"/>
            <a:endParaRPr lang="ru-RU" sz="40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Правила пожарной безопасности»</a:t>
            </a:r>
          </a:p>
          <a:p>
            <a:pPr algn="ctr"/>
            <a:endParaRPr lang="ru-RU" sz="40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Выполнили :</a:t>
            </a:r>
            <a:r>
              <a:rPr lang="ru-RU" sz="2400" i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Мамыкина</a:t>
            </a:r>
            <a:r>
              <a:rPr lang="ru-RU" sz="24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  <a:p>
            <a:pPr algn="ctr"/>
            <a:r>
              <a:rPr lang="ru-RU" sz="24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Рукавишникова Т.И.</a:t>
            </a:r>
          </a:p>
          <a:p>
            <a:pPr algn="ctr"/>
            <a:endParaRPr lang="ru-RU" sz="24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2018г.</a:t>
            </a:r>
            <a:endParaRPr lang="ru-RU" sz="24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567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22632" cy="197946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начался пожар, а взрослых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нет, поступай так: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Если огонь небольшой, можно попробовать сразу же затушить его, набросив на него плотную ткань или одеяло, или вылить кастрюлю воды.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6789845" cy="4936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6957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97946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огонь сразу не погас, немедленно убегай из дома в безопасное место. И только после этого позвони в пожарную охрану по телефону 01 или попроси об этом соседей.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524328" cy="48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434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34600" cy="197946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можешь убежать из горящей квартиры, сразу же позвони по телефону 01 и сообщи точный адрес и номер своей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квартиры пожарным.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5195581" cy="5445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8063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0880" cy="197946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помещение проник дым. надо смочить водой одежду, покрыть голову мокрой салфеткой и выходить пригнувшись или ползком.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24744"/>
            <a:ext cx="5524076" cy="550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3728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08912" cy="197946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закрой форточку и дверь в комнате, где начался пожар. Закрытая дверь может не только задержать проникновение дыма, но иногда и погасить огонь. Наполни водой ванну, ведра, тазы. Можешь облить водой двери и пол.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916832"/>
            <a:ext cx="6504443" cy="2138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3356992"/>
            <a:ext cx="3231257" cy="339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21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108012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пожаре в подъезде никогда не садись в лифт. Он может отключиться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задохнешься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020272" cy="4963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900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979466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приедут пожарные, во всем их слушайся и не бойся. Они лучше знают, как тебя спасти.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412776"/>
            <a:ext cx="8572500" cy="461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5821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16824" cy="197946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Нельзя прятаться во время пожара!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590465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0126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20880" cy="197946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 самое главное правило не только при пожаре, но и при любой другой опасности: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поддавайтесь панике и не теряйте самообладания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71451"/>
            <a:ext cx="4351386" cy="580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9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332656"/>
            <a:ext cx="7318576" cy="864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1144" y="1582340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Формирование у обучающихся знаний о пожарной безопасности.</a:t>
            </a:r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1. Создать условия для сознательного изучения детьми основных правил безопасного поведения в занимательной игровой форме;</a:t>
            </a:r>
          </a:p>
          <a:p>
            <a:r>
              <a:rPr lang="ru-RU" sz="2000" dirty="0" smtClean="0"/>
              <a:t>2. Дать обобщённые теоретические знания, которые помогут детям в опасных и трудных жизненных ситуациях принять правильное решение;</a:t>
            </a:r>
          </a:p>
          <a:p>
            <a:r>
              <a:rPr lang="ru-RU" sz="2000" dirty="0" smtClean="0"/>
              <a:t>3. Осуществить коррекцию поведения обучающихся через анализ поступко</a:t>
            </a:r>
            <a:r>
              <a:rPr lang="ru-RU" dirty="0" smtClean="0"/>
              <a:t>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46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848872" cy="11521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первое 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балуйся дома со спичками и зажигалками. Это одна из причин пожаров.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5151824" cy="513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1108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822632" cy="197946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второе.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оставляй без присмотра включенные электроприборы, особенно утюги, обогреватели, телевизор, светильники и др. Уходя из дома, не забудь их выключить.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340768"/>
            <a:ext cx="7429500" cy="507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729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00800" cy="936104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третье.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суши белье над плитой. Оно может загореться.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9550"/>
            <a:ext cx="6225480" cy="5976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0829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0801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четвертое.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 выключить газовую плиту.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270053" cy="5065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9502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200800" cy="136815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пятое.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почувствовал запах газа, не зажигай спичек и не включай свет. Срочно проветри квартиру.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8234582" cy="474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800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88832" cy="129614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шестое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коем случае не зажигай фейерверки, свечи или бенгальские огни дома без взрослых.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018927" cy="4942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4406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88640"/>
            <a:ext cx="6958536" cy="13681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седьмое.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никого из взрослых нет дома – не включайте незнакомые электроприборы или те, которыми не умеете пользоваться.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371598"/>
            <a:ext cx="6120680" cy="5297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0433583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Другая 6">
      <a:dk1>
        <a:sysClr val="windowText" lastClr="000000"/>
      </a:dk1>
      <a:lt1>
        <a:sysClr val="window" lastClr="FFFFFF"/>
      </a:lt1>
      <a:dk2>
        <a:srgbClr val="935409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7030A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121</TotalTime>
  <Words>308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Tradeshow</vt:lpstr>
      <vt:lpstr>ГБОУ школа №2001 дошкольное отделение «Радуга»</vt:lpstr>
      <vt:lpstr>Цели и задачи:</vt:lpstr>
      <vt:lpstr>Правило первое .  Не балуйся дома со спичками и зажигалками. Это одна из причин пожаров.</vt:lpstr>
      <vt:lpstr>Правило второе.  Не оставляй без присмотра включенные электроприборы, особенно утюги, обогреватели, телевизор, светильники и др. Уходя из дома, не забудь их выключить. </vt:lpstr>
      <vt:lpstr>Правило третье.  Не суши белье над плитой. Оно может загореться.</vt:lpstr>
      <vt:lpstr>Правило четвертое.  Не забывай выключить газовую плиту. </vt:lpstr>
      <vt:lpstr>Правило пятое.  Если почувствовал запах газа, не зажигай спичек и не включай свет. Срочно проветри квартиру. </vt:lpstr>
      <vt:lpstr>Правило шестое.  Ни в коем случае не зажигай фейерверки, свечи или бенгальские огни дома без взрослых.</vt:lpstr>
      <vt:lpstr>Правило седьмое.  Если никого из взрослых нет дома – не включайте незнакомые электроприборы или те, которыми не умеете пользоваться. </vt:lpstr>
      <vt:lpstr>Если начался пожар, а взрослых дома нет, поступай так:  1. Если огонь небольшой, можно попробовать сразу же затушить его, набросив на него плотную ткань или одеяло, или вылить кастрюлю воды.</vt:lpstr>
      <vt:lpstr>2. Если огонь сразу не погас, немедленно убегай из дома в безопасное место. И только после этого позвони в пожарную охрану по телефону 01 или попроси об этом соседей.</vt:lpstr>
      <vt:lpstr>3.Если не можешь убежать из горящей квартиры, сразу же позвони по телефону 01 и сообщи точный адрес и номер своей квартиры пожарным.</vt:lpstr>
      <vt:lpstr>4.Если в помещение проник дым. надо смочить водой одежду, покрыть голову мокрой салфеткой и выходить пригнувшись или ползком.</vt:lpstr>
      <vt:lpstr>5. Обязательно закрой форточку и дверь в комнате, где начался пожар. Закрытая дверь может не только задержать проникновение дыма, но иногда и погасить огонь. Наполни водой ванну, ведра, тазы. Можешь облить водой двери и пол. </vt:lpstr>
      <vt:lpstr>6. При пожаре в подъезде никогда не садись в лифт. Он может отключиться и ты задохнешься. </vt:lpstr>
      <vt:lpstr>7. Когда приедут пожарные, во всем их слушайся и не бойся. Они лучше знают, как тебя спасти. </vt:lpstr>
      <vt:lpstr>8. Нельзя прятаться во время пожара!</vt:lpstr>
      <vt:lpstr>9. Запомните самое главное правило не только при пожаре, но и при любой другой опасности:   Не поддавайтесь панике и не теряйте самообладания!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№2001 дошкольное отделение «Радуга»</dc:title>
  <dc:creator>я</dc:creator>
  <cp:lastModifiedBy>я</cp:lastModifiedBy>
  <cp:revision>11</cp:revision>
  <dcterms:created xsi:type="dcterms:W3CDTF">2018-03-31T14:04:26Z</dcterms:created>
  <dcterms:modified xsi:type="dcterms:W3CDTF">2018-03-31T16:05:33Z</dcterms:modified>
</cp:coreProperties>
</file>