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1" autoAdjust="0"/>
    <p:restoredTop sz="94707" autoAdjust="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1;&#1072;&#1088;&#1080;&#1089;&#1072;.KABINET324\&#1056;&#1072;&#1073;&#1086;&#1095;&#1080;&#1081;%20&#1089;&#1090;&#1086;&#1083;\&#1076;&#1084;&#1080;&#1090;&#1088;&#1080;&#1077;&#1074;\&#1051;&#1080;&#1076;&#1080;&#1103;%20&#1056;&#1091;&#1089;&#1083;&#1072;&#1085;&#1086;&#1074;&#1072;%20-%20&#1042;%20&#1079;&#1077;&#1084;&#1083;&#1103;&#1085;&#1082;&#1077;%20(mp3ostrov.com).mp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Documents%20and%20Settings\&#1051;&#1072;&#1088;&#1080;&#1089;&#1072;.KABINET324\&#1056;&#1072;&#1073;&#1086;&#1095;&#1080;&#1081;%20&#1089;&#1090;&#1086;&#1083;\&#1076;&#1084;&#1080;&#1090;&#1088;&#1080;&#1077;&#1074;\&#1045;&#1074;&#1075;&#1077;&#1085;&#1080;&#1081;%20&#1041;&#1077;&#1083;&#1103;&#1077;&#1074;.%20&#8211;%20&#1053;&#1072;%20&#1087;&#1086;&#1079;&#1080;&#1094;&#1080;&#1080;%20&#1076;&#1077;&#1074;&#1091;&#1096;&#1082;&#1072;%20&#1087;&#1088;&#1086;&#1074;&#1086;&#1078;&#1072;&#1083;&#1072;%20&#1073;&#1086;&#1081;&#1094;&#1072;...%20(&#1052;&#1091;&#1079;&#1099;&#1082;&#1072;%20&#1085;&#1072;&#1088;&#1086;&#1076;&#1085;&#1072;&#1103;,%20&#1089;&#1083;&#1086;&#1074;&#1072;%20&#1052;&#1080;&#1093;&#1072;&#1080;&#1083;%20&#1048;&#1089;&#1072;&#1082;&#1086;&#1074;&#1089;&#1082;&#1080;&#1081;,%201944)%20(www.petamusic.ru).mp3" TargetMode="External"/><Relationship Id="rId1" Type="http://schemas.openxmlformats.org/officeDocument/2006/relationships/tags" Target="../tags/tag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Documents%20and%20Settings\&#1051;&#1072;&#1088;&#1080;&#1089;&#1072;.KABINET324\&#1056;&#1072;&#1073;&#1086;&#1095;&#1080;&#1081;%20&#1089;&#1090;&#1086;&#1083;\&#1076;&#1084;&#1080;&#1090;&#1088;&#1080;&#1077;&#1074;\&#1052;&#1072;&#1088;&#1082;%20&#1041;&#1077;&#1088;&#1085;&#1077;&#1089;%20-%20&#1058;&#1077;&#1084;&#1085;&#1072;&#1103;%20&#1085;&#1086;&#1095;&#1100;%20(mp3ostrov.com).mp3" TargetMode="External"/><Relationship Id="rId1" Type="http://schemas.openxmlformats.org/officeDocument/2006/relationships/tags" Target="../tags/tag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Documents%20and%20Settings\&#1051;&#1072;&#1088;&#1080;&#1089;&#1072;.KABINET324\&#1056;&#1072;&#1073;&#1086;&#1095;&#1080;&#1081;%20&#1089;&#1090;&#1086;&#1083;\&#1076;&#1084;&#1080;&#1090;&#1088;&#1080;&#1077;&#1074;\c27991895ae95e8c892307a6ee197ddf.mp3" TargetMode="External"/><Relationship Id="rId1" Type="http://schemas.openxmlformats.org/officeDocument/2006/relationships/tags" Target="../tags/tag3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Documents%20and%20Settings\&#1051;&#1072;&#1088;&#1080;&#1089;&#1072;.KABINET324\&#1056;&#1072;&#1073;&#1086;&#1095;&#1080;&#1081;%20&#1089;&#1090;&#1086;&#1083;\&#1076;&#1084;&#1080;&#1090;&#1088;&#1080;&#1077;&#1074;\&#1044;&#1077;&#1085;&#1100;%20&#1055;&#1086;&#1073;&#1077;&#1076;&#1099;%20-%20&#1055;&#1077;&#1089;&#1085;&#1080;%20&#1074;&#1086;&#1077;&#1085;&#1085;&#1099;&#1093;%20&#1083;&#1077;&#1090;%20(mp3ostrov.com).mp3" TargetMode="External"/><Relationship Id="rId1" Type="http://schemas.openxmlformats.org/officeDocument/2006/relationships/tags" Target="../tags/tag4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500174"/>
            <a:ext cx="7772400" cy="3071834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Поэзия военных лет</a:t>
            </a:r>
            <a:b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1941-1945 гг.</a:t>
            </a:r>
            <a:endParaRPr lang="ru-RU" sz="6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0391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0" y="1571612"/>
            <a:ext cx="4114800" cy="4554551"/>
          </a:xfrm>
        </p:spPr>
        <p:txBody>
          <a:bodyPr/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Когда я был молод, была уж война , Я жизнь свою прожил — и снова война…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Илья Григорьевич Эренбург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Ilja_Grigorjewitsch_Ehrenburg_1943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42910" y="1571612"/>
            <a:ext cx="3429024" cy="3571900"/>
          </a:xfrm>
          <a:prstGeom prst="rect">
            <a:avLst/>
          </a:prstGeom>
        </p:spPr>
      </p:pic>
      <p:pic>
        <p:nvPicPr>
          <p:cNvPr id="9" name="Лидия Русланова - В землянке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429652" y="6286520"/>
            <a:ext cx="428628" cy="428628"/>
          </a:xfrm>
          <a:prstGeom prst="rect">
            <a:avLst/>
          </a:prstGeom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214282" y="5357826"/>
            <a:ext cx="3500462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1891-1967 гг.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 advTm="151766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748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1571612"/>
            <a:ext cx="4143404" cy="378621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Я порою себя ощущаю связной Между теми, кто жив и кто отнят войной…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Друнина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Юлия Владимировна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ulia_Drunina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14348" y="1357298"/>
            <a:ext cx="3143272" cy="392909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42910" y="5429264"/>
            <a:ext cx="335758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1924-1991</a:t>
            </a: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гг.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4" name="Евгений Беляев. – На позиции девушка провожала бойца... (Музыка народная, слова Михаил Исаковский, 1944) (www.petamusic.ru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8358214" y="6000768"/>
            <a:ext cx="438152" cy="43815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25016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2595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1571612"/>
            <a:ext cx="4114800" cy="442915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Грянул год, пришел черед , нынче мы в ответе За Россию, за народ и за все на свете…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Александр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Трифонович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Твардовский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Russia-2000-stamp-Aleksandr_Tvardovsky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42910" y="1428736"/>
            <a:ext cx="3643338" cy="3000396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42910" y="4572008"/>
            <a:ext cx="37147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1910-1971</a:t>
            </a: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гг.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8" name="Марк Бернес - Темная ночь (mp3ostrov.co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8001024" y="5786454"/>
            <a:ext cx="652466" cy="65246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214578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586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9124" y="1428736"/>
            <a:ext cx="4114800" cy="428628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Забыли о свете       вечерних окон , задули теплый рыжий очаг , как крысы, уходят           глубоко-глубоко в недра земли и там молчат…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Ольга Фёдоровна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Берггольц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Olga_Bergholz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00100" y="1285860"/>
            <a:ext cx="3010477" cy="42672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00034" y="5572140"/>
            <a:ext cx="350046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1910-1975 </a:t>
            </a:r>
            <a:r>
              <a:rPr kumimoji="0" lang="ru-RU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гг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" name="c27991895ae95e8c892307a6ee197ddf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8358214" y="6072206"/>
            <a:ext cx="500066" cy="50006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77859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917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1357298"/>
            <a:ext cx="4114800" cy="455455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Всю жизнь любил он рисовать войну. Беззвездной ночью наскочив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мину, Он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вместе с кораблем пошел ко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дну, 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дописав последнюю картину…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Константин Михайлович Симонов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Bundesarchiv_Bild_183-F1019-0039-001,_Berlin,_Konstantin_Simonow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14348" y="1357298"/>
            <a:ext cx="3286148" cy="4000528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00034" y="5429264"/>
            <a:ext cx="350046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1915-1975</a:t>
            </a: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гг.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" name="День Победы - Песни военных лет (mp3ostrov.co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8429652" y="6143644"/>
            <a:ext cx="438152" cy="43815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234985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494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3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3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6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33.8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42</TotalTime>
  <Words>135</Words>
  <PresentationFormat>Экран (4:3)</PresentationFormat>
  <Paragraphs>16</Paragraphs>
  <Slides>6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Открытая</vt:lpstr>
      <vt:lpstr>Поэзия военных лет 1941-1945 гг.</vt:lpstr>
      <vt:lpstr>Илья Григорьевич Эренбург</vt:lpstr>
      <vt:lpstr>Друнина Юлия Владимировна</vt:lpstr>
      <vt:lpstr>Александр Трифонович Твардовский</vt:lpstr>
      <vt:lpstr>Ольга Фёдоровна Берггольц</vt:lpstr>
      <vt:lpstr>Константин Михайлович Симонов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Поэзия военных лет 1941-1945 гг.</dc:title>
  <cp:lastModifiedBy>Лариса</cp:lastModifiedBy>
  <cp:revision>9</cp:revision>
  <dcterms:modified xsi:type="dcterms:W3CDTF">2002-01-01T00:17:44Z</dcterms:modified>
</cp:coreProperties>
</file>