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3F4-F9D6-4BDD-A107-2BCE3B7AC6D3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BA624-9F30-4D67-B721-33484C9F9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3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3F4-F9D6-4BDD-A107-2BCE3B7AC6D3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BA624-9F30-4D67-B721-33484C9F9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039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3F4-F9D6-4BDD-A107-2BCE3B7AC6D3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BA624-9F30-4D67-B721-33484C9F9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484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3F4-F9D6-4BDD-A107-2BCE3B7AC6D3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BA624-9F30-4D67-B721-33484C9F9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746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3F4-F9D6-4BDD-A107-2BCE3B7AC6D3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BA624-9F30-4D67-B721-33484C9F9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820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3F4-F9D6-4BDD-A107-2BCE3B7AC6D3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BA624-9F30-4D67-B721-33484C9F9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360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3F4-F9D6-4BDD-A107-2BCE3B7AC6D3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BA624-9F30-4D67-B721-33484C9F9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66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3F4-F9D6-4BDD-A107-2BCE3B7AC6D3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BA624-9F30-4D67-B721-33484C9F9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575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3F4-F9D6-4BDD-A107-2BCE3B7AC6D3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BA624-9F30-4D67-B721-33484C9F9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535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3F4-F9D6-4BDD-A107-2BCE3B7AC6D3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BA624-9F30-4D67-B721-33484C9F9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374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3F4-F9D6-4BDD-A107-2BCE3B7AC6D3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BA624-9F30-4D67-B721-33484C9F9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994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783F4-F9D6-4BDD-A107-2BCE3B7AC6D3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BA624-9F30-4D67-B721-33484C9F9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071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9134475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Надя\Desktop\Frame__2014_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5"/>
          <a:stretch/>
        </p:blipFill>
        <p:spPr bwMode="auto">
          <a:xfrm>
            <a:off x="4763" y="4763"/>
            <a:ext cx="9134475" cy="685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8689" y="5335132"/>
            <a:ext cx="6070627" cy="144016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38100">
                  <a:solidFill>
                    <a:srgbClr val="7030A0"/>
                  </a:solidFill>
                </a:ln>
                <a:solidFill>
                  <a:srgbClr val="C00000"/>
                </a:solidFill>
                <a:latin typeface="Monotype Corsiva" panose="03010101010201010101" pitchFamily="66" charset="0"/>
              </a:rPr>
              <a:t>МАСТЕР-КЛАСС</a:t>
            </a:r>
          </a:p>
          <a:p>
            <a:pPr algn="ctr"/>
            <a:r>
              <a:rPr lang="ru-RU" sz="4000" b="1" spc="50" dirty="0">
                <a:ln w="38100">
                  <a:solidFill>
                    <a:srgbClr val="7030A0"/>
                  </a:solidFill>
                </a:ln>
                <a:solidFill>
                  <a:srgbClr val="C00000"/>
                </a:solidFill>
                <a:latin typeface="Monotype Corsiva" panose="03010101010201010101" pitchFamily="66" charset="0"/>
              </a:rPr>
              <a:t>д</a:t>
            </a:r>
            <a:r>
              <a:rPr lang="ru-RU" sz="4000" b="1" spc="50" dirty="0" smtClean="0">
                <a:ln w="38100">
                  <a:solidFill>
                    <a:srgbClr val="7030A0"/>
                  </a:solidFill>
                </a:ln>
                <a:solidFill>
                  <a:srgbClr val="C00000"/>
                </a:solidFill>
                <a:latin typeface="Monotype Corsiva" panose="03010101010201010101" pitchFamily="66" charset="0"/>
              </a:rPr>
              <a:t>ля воспитателей</a:t>
            </a:r>
            <a:endParaRPr lang="ru-RU" sz="4000" b="1" cap="none" spc="50" dirty="0" smtClean="0">
              <a:ln w="38100">
                <a:solidFill>
                  <a:srgbClr val="7030A0"/>
                </a:solidFill>
              </a:ln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6600" b="1" spc="50" dirty="0" smtClean="0">
                <a:ln w="38100">
                  <a:solidFill>
                    <a:srgbClr val="7030A0"/>
                  </a:solidFill>
                </a:ln>
                <a:solidFill>
                  <a:srgbClr val="C00000"/>
                </a:solidFill>
                <a:latin typeface="Monotype Corsiva" panose="03010101010201010101" pitchFamily="66" charset="0"/>
              </a:rPr>
              <a:t>«Поздравительная </a:t>
            </a:r>
          </a:p>
          <a:p>
            <a:pPr algn="ctr"/>
            <a:r>
              <a:rPr lang="ru-RU" sz="6600" b="1" spc="50" dirty="0" smtClean="0">
                <a:ln w="38100">
                  <a:solidFill>
                    <a:srgbClr val="7030A0"/>
                  </a:solidFill>
                </a:ln>
                <a:solidFill>
                  <a:srgbClr val="C00000"/>
                </a:solidFill>
                <a:latin typeface="Monotype Corsiva" panose="03010101010201010101" pitchFamily="66" charset="0"/>
              </a:rPr>
              <a:t>открытка»</a:t>
            </a:r>
            <a:endParaRPr lang="ru-RU" sz="6600" b="1" cap="none" spc="50" dirty="0">
              <a:ln w="38100">
                <a:solidFill>
                  <a:srgbClr val="7030A0"/>
                </a:solidFill>
              </a:ln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7938" y="1124744"/>
            <a:ext cx="4318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Monotype Corsiva" panose="03010101010201010101" pitchFamily="66" charset="0"/>
              </a:rPr>
              <a:t>в</a:t>
            </a:r>
            <a:r>
              <a:rPr lang="ru-RU" sz="2800" dirty="0" smtClean="0">
                <a:latin typeface="Monotype Corsiva" panose="03010101010201010101" pitchFamily="66" charset="0"/>
              </a:rPr>
              <a:t>оспитатель: Потапенко Н.Е.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  <p:pic>
        <p:nvPicPr>
          <p:cNvPr id="6" name="mix_28s (audio-joiner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27526" y="6237312"/>
            <a:ext cx="520824" cy="52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967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52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</Words>
  <Application>Microsoft Office PowerPoint</Application>
  <PresentationFormat>Экран (4:3)</PresentationFormat>
  <Paragraphs>5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Надя</dc:creator>
  <cp:lastModifiedBy>Надя</cp:lastModifiedBy>
  <cp:revision>3</cp:revision>
  <dcterms:created xsi:type="dcterms:W3CDTF">2017-02-28T17:13:21Z</dcterms:created>
  <dcterms:modified xsi:type="dcterms:W3CDTF">2017-02-28T17:30:30Z</dcterms:modified>
</cp:coreProperties>
</file>