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8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6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453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80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70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319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216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895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60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63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36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435B4-66E5-483E-857C-1634EB3337F2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5E344-66C0-4E0B-B679-345490B8C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092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970" y="955040"/>
            <a:ext cx="4197350" cy="471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7118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2019-10-20T13:27:30Z</dcterms:created>
  <dcterms:modified xsi:type="dcterms:W3CDTF">2019-10-20T13:27:52Z</dcterms:modified>
</cp:coreProperties>
</file>