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5" autoAdjust="0"/>
    <p:restoredTop sz="86452" autoAdjust="0"/>
  </p:normalViewPr>
  <p:slideViewPr>
    <p:cSldViewPr>
      <p:cViewPr varScale="1">
        <p:scale>
          <a:sx n="117" d="100"/>
          <a:sy n="117" d="100"/>
        </p:scale>
        <p:origin x="-23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D86FDC-FA4B-4000-BE70-9C5A4553B90E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2CC0550-99E4-4779-8623-AB1464CE18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3204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</a:rPr>
              <a:t>ПРЕЗЕНТАЦИЯ  К  УРОКУ МАТЕМАТИКИ ВО 2 КЛАССЕ ПО ТЕМЕ :</a:t>
            </a:r>
            <a:br>
              <a:rPr lang="ru-RU" dirty="0" smtClean="0">
                <a:latin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</a:rPr>
              <a:t>«НАЗВАНИЕ КОМПОНЕНТОВ И РЕЗУЛЬТАТА ДЕЙСТВИЯ ПРИ УМНОЖЕНИИ» 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512768" cy="360039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81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выражения: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9"/>
            <a:ext cx="5860173" cy="2880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8 + 8 + 8      8 ∙2</a:t>
            </a:r>
          </a:p>
          <a:p>
            <a:pPr marL="0" indent="0">
              <a:buNone/>
            </a:pPr>
            <a:r>
              <a:rPr lang="ru-RU" sz="3200" dirty="0" smtClean="0"/>
              <a:t>4 ∙ 5        4 + 4 + 4 + 4 +4</a:t>
            </a:r>
          </a:p>
          <a:p>
            <a:pPr marL="0" indent="0">
              <a:buNone/>
            </a:pPr>
            <a:r>
              <a:rPr lang="ru-RU" sz="3200" dirty="0" smtClean="0"/>
              <a:t>6 </a:t>
            </a:r>
            <a:r>
              <a:rPr lang="ru-RU" sz="3200" dirty="0"/>
              <a:t>+ 6 + 6 + 6 + 6 + 6     6 ∙ 5</a:t>
            </a:r>
          </a:p>
          <a:p>
            <a:pPr marL="0" indent="0">
              <a:buNone/>
            </a:pPr>
            <a:r>
              <a:rPr lang="ru-RU" sz="3200" dirty="0"/>
              <a:t>1 ∙ 3     1+ 1 + 1 + 1</a:t>
            </a:r>
          </a:p>
        </p:txBody>
      </p:sp>
      <p:sp>
        <p:nvSpPr>
          <p:cNvPr id="4" name="Овал 3"/>
          <p:cNvSpPr/>
          <p:nvPr/>
        </p:nvSpPr>
        <p:spPr>
          <a:xfrm>
            <a:off x="2466554" y="2276872"/>
            <a:ext cx="216024" cy="186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851986" y="2924944"/>
            <a:ext cx="216024" cy="186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43105" y="3428999"/>
            <a:ext cx="216024" cy="186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695446" y="4077072"/>
            <a:ext cx="216024" cy="186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31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ЦИФРЫ ИЗОБРАЖЕНЫ?</a:t>
            </a:r>
            <a:endParaRPr lang="ru-RU" dirty="0"/>
          </a:p>
        </p:txBody>
      </p:sp>
      <p:pic>
        <p:nvPicPr>
          <p:cNvPr id="4" name="Объект 3" descr="Прописная цифра оди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28575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рописная цифра дв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28575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154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916832"/>
            <a:ext cx="7649157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1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67944" y="2384884"/>
            <a:ext cx="1728192" cy="21242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771800" y="2396190"/>
            <a:ext cx="1296144" cy="21203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71800" y="4516578"/>
            <a:ext cx="302433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99892" y="3140968"/>
            <a:ext cx="1620180" cy="6480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347864" y="4516578"/>
            <a:ext cx="2448272" cy="7126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2771800" y="4516578"/>
            <a:ext cx="576064" cy="7126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81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132856"/>
            <a:ext cx="3240359" cy="4065315"/>
          </a:xfrm>
          <a:noFill/>
        </p:spPr>
        <p:txBody>
          <a:bodyPr/>
          <a:lstStyle/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543018" y="2454525"/>
            <a:ext cx="1300790" cy="159027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611560" y="2468281"/>
            <a:ext cx="950283" cy="157651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23628" y="3032956"/>
            <a:ext cx="1188132" cy="4680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1560" y="4057953"/>
            <a:ext cx="223224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971600" y="4052255"/>
            <a:ext cx="1903954" cy="45686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611560" y="4044797"/>
            <a:ext cx="360040" cy="4643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ъект 1"/>
          <p:cNvSpPr txBox="1">
            <a:spLocks/>
          </p:cNvSpPr>
          <p:nvPr/>
        </p:nvSpPr>
        <p:spPr>
          <a:xfrm>
            <a:off x="971600" y="2468281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3563888" y="3920647"/>
            <a:ext cx="432048" cy="44445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995936" y="3935361"/>
            <a:ext cx="1745565" cy="4297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63888" y="3933056"/>
            <a:ext cx="21602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17365" y="2348880"/>
            <a:ext cx="774715" cy="10081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067944" y="3104964"/>
            <a:ext cx="1224136" cy="25202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563888" y="3058744"/>
            <a:ext cx="536769" cy="8743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067944" y="2348880"/>
            <a:ext cx="468052" cy="7560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5292080" y="3356992"/>
            <a:ext cx="432048" cy="5760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бъект 1"/>
          <p:cNvSpPr txBox="1">
            <a:spLocks/>
          </p:cNvSpPr>
          <p:nvPr/>
        </p:nvSpPr>
        <p:spPr>
          <a:xfrm>
            <a:off x="4301970" y="2537284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9" name="Объект 1"/>
          <p:cNvSpPr txBox="1">
            <a:spLocks/>
          </p:cNvSpPr>
          <p:nvPr/>
        </p:nvSpPr>
        <p:spPr>
          <a:xfrm>
            <a:off x="1060448" y="28278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7020272" y="2276872"/>
            <a:ext cx="1359661" cy="16437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H="1">
            <a:off x="6156176" y="2276872"/>
            <a:ext cx="864096" cy="16437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6156176" y="3920647"/>
            <a:ext cx="222375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6156176" y="3920647"/>
            <a:ext cx="432048" cy="4444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6588224" y="3933056"/>
            <a:ext cx="1791709" cy="4320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6660232" y="2924944"/>
            <a:ext cx="1152128" cy="34203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7020272" y="2276872"/>
            <a:ext cx="1359661" cy="16437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69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47664" y="3068960"/>
            <a:ext cx="1224136" cy="13318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2" idx="1"/>
          </p:cNvCxnSpPr>
          <p:nvPr/>
        </p:nvCxnSpPr>
        <p:spPr>
          <a:xfrm flipH="1">
            <a:off x="872067" y="3068960"/>
            <a:ext cx="675597" cy="13318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" idx="1"/>
          </p:cNvCxnSpPr>
          <p:nvPr/>
        </p:nvCxnSpPr>
        <p:spPr>
          <a:xfrm>
            <a:off x="872067" y="4400815"/>
            <a:ext cx="189973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331640" y="4400815"/>
            <a:ext cx="1440160" cy="4683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2" idx="1"/>
          </p:cNvCxnSpPr>
          <p:nvPr/>
        </p:nvCxnSpPr>
        <p:spPr>
          <a:xfrm flipH="1" flipV="1">
            <a:off x="872067" y="4400815"/>
            <a:ext cx="459573" cy="46834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331640" y="3501008"/>
            <a:ext cx="1008112" cy="4320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53587" y="3897052"/>
            <a:ext cx="422469" cy="5037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367023" y="4400815"/>
            <a:ext cx="170903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3367022" y="3501154"/>
            <a:ext cx="340881" cy="86380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67023" y="4400815"/>
            <a:ext cx="484897" cy="3963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3851920" y="4400815"/>
            <a:ext cx="1224136" cy="3963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707904" y="3537012"/>
            <a:ext cx="945683" cy="360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020272" y="3897052"/>
            <a:ext cx="432048" cy="50376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5868144" y="3431941"/>
            <a:ext cx="343737" cy="96887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868144" y="4400815"/>
            <a:ext cx="15841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868144" y="4400816"/>
            <a:ext cx="360040" cy="39633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228184" y="4400815"/>
            <a:ext cx="1224136" cy="3963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210715" y="3501008"/>
            <a:ext cx="792088" cy="360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3707904" y="3068960"/>
            <a:ext cx="163902" cy="4680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 flipV="1">
            <a:off x="3844220" y="3015816"/>
            <a:ext cx="792087" cy="86409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6195578" y="3043554"/>
            <a:ext cx="144016" cy="41632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 flipV="1">
            <a:off x="6339594" y="3035897"/>
            <a:ext cx="648072" cy="8280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4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060848"/>
            <a:ext cx="7408333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+45 = 68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76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16 = 60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8∙ 4= 32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= 4 = 8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6 = 0       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∙ 9 = 0</a:t>
            </a:r>
          </a:p>
        </p:txBody>
      </p:sp>
    </p:spTree>
    <p:extLst>
      <p:ext uri="{BB962C8B-B14F-4D97-AF65-F5344CB8AC3E}">
        <p14:creationId xmlns:p14="http://schemas.microsoft.com/office/powerpoint/2010/main" val="83574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</a:t>
            </a:r>
            <a:r>
              <a:rPr lang="ru-RU" dirty="0" smtClean="0"/>
              <a:t> РЕШЕНИЕ ЗАДАЧИ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268760"/>
            <a:ext cx="7776864" cy="4680520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способ: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 5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+3 =8 (л) – налили в банки</a:t>
            </a: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30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8 = 22(л) – осталось в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бидоне</a:t>
            </a:r>
          </a:p>
          <a:p>
            <a:pPr marL="0" lv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способ: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 30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5 = 25 (л) – осталось после того, как налили5 л.</a:t>
            </a: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25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 = 22 (л) – осталось в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бидоне</a:t>
            </a:r>
          </a:p>
          <a:p>
            <a:pPr marL="0" lv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способ: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 30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 = 28 (л) – осталось после того, как налили 2 л.</a:t>
            </a:r>
          </a:p>
          <a:p>
            <a:pPr marL="0" lv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 28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5 = 22 (л) – осталось в бидоне 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22 литра молока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54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РЕШЕНИЕ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выражением: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 30 – (5 + 3) = 22(л)</a:t>
            </a:r>
          </a:p>
          <a:p>
            <a:pPr marL="0" lv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 (30 – 5) – 2 =22 (л)</a:t>
            </a:r>
          </a:p>
          <a:p>
            <a:pPr marL="0" lv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  (30 – 2) – 5 =22 (л)</a:t>
            </a:r>
          </a:p>
          <a:p>
            <a:pPr marL="6858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Ответ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22 литра молока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82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103</TotalTime>
  <Words>253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ПРЕЗЕНТАЦИЯ  К  УРОКУ МАТЕМАТИКИ ВО 2 КЛАССЕ ПО ТЕМЕ : «НАЗВАНИЕ КОМПОНЕНТОВ И РЕЗУЛЬТАТА ДЕЙСТВИЯ ПРИ УМНОЖЕНИИ» </vt:lpstr>
      <vt:lpstr>КАКИЕ ЦИФРЫ ИЗОБРАЖЕНЫ?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РЕШЕНИЕ ЗАДАЧИ</vt:lpstr>
      <vt:lpstr>ПРОВЕРЬ РЕШЕНИЕ ЗАДАЧИ</vt:lpstr>
      <vt:lpstr>Сравните выражения:</vt:lpstr>
    </vt:vector>
  </TitlesOfParts>
  <Company>xDark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</dc:title>
  <dc:creator>Lev@</dc:creator>
  <cp:lastModifiedBy>Lev@</cp:lastModifiedBy>
  <cp:revision>12</cp:revision>
  <dcterms:created xsi:type="dcterms:W3CDTF">2015-02-22T15:46:54Z</dcterms:created>
  <dcterms:modified xsi:type="dcterms:W3CDTF">2015-02-23T15:22:10Z</dcterms:modified>
</cp:coreProperties>
</file>