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62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1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3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2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87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75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34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884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927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31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481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CB6AE-30DF-4049-8527-75C5EE357033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F1E7C-50E4-498B-B1D5-9A3ACB68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84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1087120"/>
            <a:ext cx="4806950" cy="484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380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2019-10-20T13:29:56Z</dcterms:created>
  <dcterms:modified xsi:type="dcterms:W3CDTF">2019-10-20T13:30:12Z</dcterms:modified>
</cp:coreProperties>
</file>