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2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1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2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87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5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34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88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92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31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48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84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087120"/>
            <a:ext cx="4806950" cy="484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380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2019-10-20T13:29:56Z</dcterms:created>
  <dcterms:modified xsi:type="dcterms:W3CDTF">2019-10-20T13:33:54Z</dcterms:modified>
</cp:coreProperties>
</file>