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971D9-45E5-45DF-9112-3D1DAE2BB1F5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99932-3B8B-490D-8069-1C41AAE18BF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ndrey\Desktop\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7929618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ndrey\Desktop\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143932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ndrey\Desktop\slide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8680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ndrey\Desktop\slide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643998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ndrey\Desktop\slide_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572559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Andrey</cp:lastModifiedBy>
  <cp:revision>1</cp:revision>
  <dcterms:created xsi:type="dcterms:W3CDTF">2019-10-20T16:09:52Z</dcterms:created>
  <dcterms:modified xsi:type="dcterms:W3CDTF">2019-10-20T16:14:35Z</dcterms:modified>
</cp:coreProperties>
</file>