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3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74" r:id="rId13"/>
    <p:sldId id="276" r:id="rId14"/>
    <p:sldId id="267" r:id="rId15"/>
    <p:sldId id="268" r:id="rId16"/>
    <p:sldId id="269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3A83-C8CA-4DE3-82BA-7BCD8B32111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033F-D73D-4A35-9759-3FA18215E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3A83-C8CA-4DE3-82BA-7BCD8B32111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033F-D73D-4A35-9759-3FA18215E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3A83-C8CA-4DE3-82BA-7BCD8B32111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033F-D73D-4A35-9759-3FA18215E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3A83-C8CA-4DE3-82BA-7BCD8B32111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033F-D73D-4A35-9759-3FA18215E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3A83-C8CA-4DE3-82BA-7BCD8B32111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033F-D73D-4A35-9759-3FA18215E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3A83-C8CA-4DE3-82BA-7BCD8B32111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033F-D73D-4A35-9759-3FA18215E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3A83-C8CA-4DE3-82BA-7BCD8B32111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033F-D73D-4A35-9759-3FA18215E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3A83-C8CA-4DE3-82BA-7BCD8B32111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033F-D73D-4A35-9759-3FA18215E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3A83-C8CA-4DE3-82BA-7BCD8B32111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033F-D73D-4A35-9759-3FA18215E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3A83-C8CA-4DE3-82BA-7BCD8B32111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033F-D73D-4A35-9759-3FA18215E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3A83-C8CA-4DE3-82BA-7BCD8B32111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E033F-D73D-4A35-9759-3FA18215E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3A83-C8CA-4DE3-82BA-7BCD8B32111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E033F-D73D-4A35-9759-3FA18215E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4;&#1084;&#1080;&#1090;&#1088;&#1080;&#1081;\Desktop\&#1089;&#1082;&#1072;&#1079;&#1086;&#1095;&#1085;&#1072;&#1103;%20&#1084;&#1091;&#1079;&#1099;&#1082;&#1072;\-&#1074;%20&#1043;&#1086;&#1089;&#1090;&#1103;&#1093;%20&#1091;%20&#1089;&#1082;&#1072;&#1079;&#1082;&#1080;%20-%20&#1055;&#1088;&#1080;&#1093;&#1086;&#1076;&#1080;&#1090;&#1077;%20&#1074;%20&#1075;&#1086;&#1089;&#1090;&#1080;%20&#1082;%20&#1085;&#1072;&#1084;.mp3" TargetMode="Externa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4;&#1084;&#1080;&#1090;&#1088;&#1080;&#1081;\Desktop\&#1089;&#1082;&#1072;&#1079;&#1086;&#1095;&#1085;&#1072;&#1103;%20&#1084;&#1091;&#1079;&#1099;&#1082;&#1072;\Skazochnaya_muzyka_-_..._(iPlayer.fm)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4;&#1084;&#1080;&#1090;&#1088;&#1080;&#1081;\Desktop\&#1089;&#1082;&#1072;&#1079;&#1086;&#1095;&#1085;&#1072;&#1103;%20&#1084;&#1091;&#1079;&#1099;&#1082;&#1072;\Muzyka_iz_filma_Tri_oreshka_dlya_zolushki_-_Skazochnaya_muzyka_(iPlayer.fm)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Мои документы\анимашки\фон\47356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1857364"/>
            <a:ext cx="77153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«Путешествие в страну красивой речи»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7554" y="4429132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МБДОУ «ЦРР – детский сад №50»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Воспитатель ВКК Колесникова Л.В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айболи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0"/>
            <a:ext cx="5574754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еп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3" y="19264"/>
            <a:ext cx="5301345" cy="6838735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рана-сказок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9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4433" cy="6858000"/>
          </a:xfrm>
          <a:prstGeom prst="rect">
            <a:avLst/>
          </a:prstGeom>
        </p:spPr>
      </p:pic>
      <p:pic>
        <p:nvPicPr>
          <p:cNvPr id="5" name="Рисунок 4" descr="baba-yaga-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62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9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4433" cy="6858000"/>
          </a:xfrm>
          <a:prstGeom prst="rect">
            <a:avLst/>
          </a:prstGeom>
        </p:spPr>
      </p:pic>
      <p:pic>
        <p:nvPicPr>
          <p:cNvPr id="4" name="Рисунок 3" descr="волк и семеро козлят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135377"/>
            <a:ext cx="4643438" cy="3040001"/>
          </a:xfrm>
          <a:prstGeom prst="rect">
            <a:avLst/>
          </a:prstGeom>
        </p:spPr>
      </p:pic>
      <p:pic>
        <p:nvPicPr>
          <p:cNvPr id="5" name="Рисунок 4" descr="заюшкина_избушк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4" y="142852"/>
            <a:ext cx="4071966" cy="3053975"/>
          </a:xfrm>
          <a:prstGeom prst="rect">
            <a:avLst/>
          </a:prstGeom>
        </p:spPr>
      </p:pic>
      <p:pic>
        <p:nvPicPr>
          <p:cNvPr id="6" name="Рисунок 5" descr="теремо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3429000"/>
            <a:ext cx="3929090" cy="3274241"/>
          </a:xfrm>
          <a:prstGeom prst="rect">
            <a:avLst/>
          </a:prstGeom>
        </p:spPr>
      </p:pic>
      <p:pic>
        <p:nvPicPr>
          <p:cNvPr id="7" name="Рисунок 6" descr="три медведя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403224" y="3429000"/>
            <a:ext cx="4539042" cy="321471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q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2828"/>
            <a:ext cx="9127757" cy="6440881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91" y="285728"/>
            <a:ext cx="9112418" cy="6286544"/>
          </a:xfrm>
          <a:prstGeom prst="rect">
            <a:avLst/>
          </a:prstGeom>
        </p:spPr>
      </p:pic>
      <p:pic>
        <p:nvPicPr>
          <p:cNvPr id="5" name="-в Гостях у сказки - Приходите в гости к на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28572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0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9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4433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8662" y="2357430"/>
            <a:ext cx="76529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РА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00100" y="1000108"/>
            <a:ext cx="74383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СТРАНА КРАСИВОЙ РЕЧИ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Skazochnaya_muzyka_-_...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35715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398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зочная фе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47600"/>
            <a:ext cx="5715040" cy="6667547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Мои документы\анимашки\фон\fon-16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pic>
        <p:nvPicPr>
          <p:cNvPr id="4" name="Muzyka_iz_filma_Tri_oreshka_dlya_zolushki_-_Skazochnaya_muzyk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28596" y="6000768"/>
            <a:ext cx="652466" cy="6524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375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иполлин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 щучьему веленью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92036" y="0"/>
            <a:ext cx="5959928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жар птиц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6506" y="0"/>
            <a:ext cx="7090988" cy="6857999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уратино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74273" y="0"/>
            <a:ext cx="4383677" cy="578645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57356" y="5786454"/>
            <a:ext cx="45368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 У Р А Т И Н 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дюймовоч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25719" y="0"/>
            <a:ext cx="6492564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35</Words>
  <Application>Microsoft Office PowerPoint</Application>
  <PresentationFormat>Экран (4:3)</PresentationFormat>
  <Paragraphs>6</Paragraphs>
  <Slides>17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Windows User</cp:lastModifiedBy>
  <cp:revision>12</cp:revision>
  <dcterms:created xsi:type="dcterms:W3CDTF">2016-11-25T10:48:31Z</dcterms:created>
  <dcterms:modified xsi:type="dcterms:W3CDTF">2019-10-20T17:37:58Z</dcterms:modified>
</cp:coreProperties>
</file>