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2362" autoAdjust="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752475" cy="6858000"/>
          </a:xfrm>
          <a:prstGeom prst="rect">
            <a:avLst/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50000">
                <a:schemeClr val="accent1"/>
              </a:gs>
              <a:gs pos="100000">
                <a:schemeClr val="accent6">
                  <a:lumMod val="75000"/>
                </a:schemeClr>
              </a:gs>
            </a:gsLst>
            <a:lin ang="5400000" scaled="0"/>
          </a:gradFill>
          <a:ln>
            <a:noFill/>
          </a:ln>
          <a:effectLst>
            <a:innerShdw blurRad="190500" dist="25400">
              <a:prstClr val="black">
                <a:alpha val="6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6152" y="1267485"/>
            <a:ext cx="7235981" cy="5133316"/>
          </a:xfrm>
        </p:spPr>
        <p:txBody>
          <a:bodyPr/>
          <a:lstStyle>
            <a:lvl1pPr>
              <a:defRPr sz="115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6151" y="201702"/>
            <a:ext cx="6189583" cy="949569"/>
          </a:xfrm>
        </p:spPr>
        <p:txBody>
          <a:bodyPr>
            <a:normAutofit/>
          </a:bodyPr>
          <a:lstStyle>
            <a:lvl1pPr marL="0" indent="0" algn="r">
              <a:buNone/>
              <a:defRPr sz="240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55F326-6B68-48A1-B868-191B5262CBA9}" type="datetimeFigureOut">
              <a:rPr lang="ru-RU" smtClean="0"/>
              <a:t>20.10.2019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50469" y="236415"/>
            <a:ext cx="785301" cy="365125"/>
          </a:xfrm>
        </p:spPr>
        <p:txBody>
          <a:bodyPr/>
          <a:lstStyle>
            <a:lvl1pPr>
              <a:defRPr sz="1400"/>
            </a:lvl1pPr>
          </a:lstStyle>
          <a:p>
            <a:fld id="{152BA2CC-AE9B-45E4-A3D6-A31CC1B5DF93}" type="slidenum">
              <a:rPr lang="ru-RU" smtClean="0"/>
              <a:t>‹#›</a:t>
            </a:fld>
            <a:endParaRPr lang="ru-RU"/>
          </a:p>
        </p:txBody>
      </p:sp>
      <p:grpSp>
        <p:nvGrpSpPr>
          <p:cNvPr id="7" name="Group 6"/>
          <p:cNvGrpSpPr/>
          <p:nvPr/>
        </p:nvGrpSpPr>
        <p:grpSpPr>
          <a:xfrm>
            <a:off x="7467600" y="209550"/>
            <a:ext cx="657226" cy="431800"/>
            <a:chOff x="7467600" y="209550"/>
            <a:chExt cx="657226" cy="431800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8" name="Freeform 5"/>
            <p:cNvSpPr>
              <a:spLocks/>
            </p:cNvSpPr>
            <p:nvPr/>
          </p:nvSpPr>
          <p:spPr bwMode="auto">
            <a:xfrm>
              <a:off x="7467600" y="209550"/>
              <a:ext cx="242887" cy="431800"/>
            </a:xfrm>
            <a:custGeom>
              <a:avLst/>
              <a:gdLst/>
              <a:ahLst/>
              <a:cxnLst>
                <a:cxn ang="0">
                  <a:pos x="62" y="0"/>
                </a:cxn>
                <a:cxn ang="0">
                  <a:pos x="0" y="0"/>
                </a:cxn>
                <a:cxn ang="0">
                  <a:pos x="89" y="136"/>
                </a:cxn>
                <a:cxn ang="0">
                  <a:pos x="89" y="136"/>
                </a:cxn>
                <a:cxn ang="0">
                  <a:pos x="0" y="272"/>
                </a:cxn>
                <a:cxn ang="0">
                  <a:pos x="62" y="272"/>
                </a:cxn>
                <a:cxn ang="0">
                  <a:pos x="153" y="136"/>
                </a:cxn>
                <a:cxn ang="0">
                  <a:pos x="62" y="0"/>
                </a:cxn>
              </a:cxnLst>
              <a:rect l="0" t="0" r="r" b="b"/>
              <a:pathLst>
                <a:path w="153" h="272">
                  <a:moveTo>
                    <a:pt x="62" y="0"/>
                  </a:moveTo>
                  <a:lnTo>
                    <a:pt x="0" y="0"/>
                  </a:lnTo>
                  <a:lnTo>
                    <a:pt x="89" y="136"/>
                  </a:lnTo>
                  <a:lnTo>
                    <a:pt x="89" y="136"/>
                  </a:lnTo>
                  <a:lnTo>
                    <a:pt x="0" y="272"/>
                  </a:lnTo>
                  <a:lnTo>
                    <a:pt x="62" y="272"/>
                  </a:lnTo>
                  <a:lnTo>
                    <a:pt x="153" y="136"/>
                  </a:lnTo>
                  <a:lnTo>
                    <a:pt x="6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5"/>
            <p:cNvSpPr>
              <a:spLocks/>
            </p:cNvSpPr>
            <p:nvPr/>
          </p:nvSpPr>
          <p:spPr bwMode="auto">
            <a:xfrm>
              <a:off x="7677151" y="209550"/>
              <a:ext cx="242887" cy="431800"/>
            </a:xfrm>
            <a:custGeom>
              <a:avLst/>
              <a:gdLst/>
              <a:ahLst/>
              <a:cxnLst>
                <a:cxn ang="0">
                  <a:pos x="62" y="0"/>
                </a:cxn>
                <a:cxn ang="0">
                  <a:pos x="0" y="0"/>
                </a:cxn>
                <a:cxn ang="0">
                  <a:pos x="89" y="136"/>
                </a:cxn>
                <a:cxn ang="0">
                  <a:pos x="89" y="136"/>
                </a:cxn>
                <a:cxn ang="0">
                  <a:pos x="0" y="272"/>
                </a:cxn>
                <a:cxn ang="0">
                  <a:pos x="62" y="272"/>
                </a:cxn>
                <a:cxn ang="0">
                  <a:pos x="153" y="136"/>
                </a:cxn>
                <a:cxn ang="0">
                  <a:pos x="62" y="0"/>
                </a:cxn>
              </a:cxnLst>
              <a:rect l="0" t="0" r="r" b="b"/>
              <a:pathLst>
                <a:path w="153" h="272">
                  <a:moveTo>
                    <a:pt x="62" y="0"/>
                  </a:moveTo>
                  <a:lnTo>
                    <a:pt x="0" y="0"/>
                  </a:lnTo>
                  <a:lnTo>
                    <a:pt x="89" y="136"/>
                  </a:lnTo>
                  <a:lnTo>
                    <a:pt x="89" y="136"/>
                  </a:lnTo>
                  <a:lnTo>
                    <a:pt x="0" y="272"/>
                  </a:lnTo>
                  <a:lnTo>
                    <a:pt x="62" y="272"/>
                  </a:lnTo>
                  <a:lnTo>
                    <a:pt x="153" y="136"/>
                  </a:lnTo>
                  <a:lnTo>
                    <a:pt x="6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5"/>
            <p:cNvSpPr>
              <a:spLocks/>
            </p:cNvSpPr>
            <p:nvPr/>
          </p:nvSpPr>
          <p:spPr bwMode="auto">
            <a:xfrm>
              <a:off x="7881939" y="209550"/>
              <a:ext cx="242887" cy="431800"/>
            </a:xfrm>
            <a:custGeom>
              <a:avLst/>
              <a:gdLst/>
              <a:ahLst/>
              <a:cxnLst>
                <a:cxn ang="0">
                  <a:pos x="62" y="0"/>
                </a:cxn>
                <a:cxn ang="0">
                  <a:pos x="0" y="0"/>
                </a:cxn>
                <a:cxn ang="0">
                  <a:pos x="89" y="136"/>
                </a:cxn>
                <a:cxn ang="0">
                  <a:pos x="89" y="136"/>
                </a:cxn>
                <a:cxn ang="0">
                  <a:pos x="0" y="272"/>
                </a:cxn>
                <a:cxn ang="0">
                  <a:pos x="62" y="272"/>
                </a:cxn>
                <a:cxn ang="0">
                  <a:pos x="153" y="136"/>
                </a:cxn>
                <a:cxn ang="0">
                  <a:pos x="62" y="0"/>
                </a:cxn>
              </a:cxnLst>
              <a:rect l="0" t="0" r="r" b="b"/>
              <a:pathLst>
                <a:path w="153" h="272">
                  <a:moveTo>
                    <a:pt x="62" y="0"/>
                  </a:moveTo>
                  <a:lnTo>
                    <a:pt x="0" y="0"/>
                  </a:lnTo>
                  <a:lnTo>
                    <a:pt x="89" y="136"/>
                  </a:lnTo>
                  <a:lnTo>
                    <a:pt x="89" y="136"/>
                  </a:lnTo>
                  <a:lnTo>
                    <a:pt x="0" y="272"/>
                  </a:lnTo>
                  <a:lnTo>
                    <a:pt x="62" y="272"/>
                  </a:lnTo>
                  <a:lnTo>
                    <a:pt x="153" y="136"/>
                  </a:lnTo>
                  <a:lnTo>
                    <a:pt x="6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1" grpId="1" animBg="1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55F326-6B68-48A1-B868-191B5262CBA9}" type="datetimeFigureOut">
              <a:rPr lang="ru-RU" smtClean="0"/>
              <a:t>20.10.2019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BA2CC-AE9B-45E4-A3D6-A31CC1B5DF9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55F326-6B68-48A1-B868-191B5262CBA9}" type="datetimeFigureOut">
              <a:rPr lang="ru-RU" smtClean="0"/>
              <a:t>20.10.2019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BA2CC-AE9B-45E4-A3D6-A31CC1B5DF9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5257800"/>
            <a:ext cx="7239000" cy="1143000"/>
          </a:xfrm>
        </p:spPr>
        <p:txBody>
          <a:bodyPr>
            <a:noAutofit/>
          </a:bodyPr>
          <a:lstStyle>
            <a:lvl1pPr algn="l">
              <a:defRPr sz="7200" baseline="0">
                <a:ln w="12700">
                  <a:solidFill>
                    <a:schemeClr val="tx2"/>
                  </a:solidFill>
                </a:ln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838200"/>
            <a:ext cx="7467600" cy="44196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55F326-6B68-48A1-B868-191B5262CBA9}" type="datetimeFigureOut">
              <a:rPr lang="ru-RU" smtClean="0"/>
              <a:t>20.10.2019</a:t>
            </a:fld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52BA2CC-AE9B-45E4-A3D6-A31CC1B5DF93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199" y="4484080"/>
            <a:ext cx="7239001" cy="762000"/>
          </a:xfrm>
        </p:spPr>
        <p:txBody>
          <a:bodyPr bIns="0"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1219200" y="5257800"/>
            <a:ext cx="7239000" cy="1143000"/>
          </a:xfrm>
        </p:spPr>
        <p:txBody>
          <a:bodyPr>
            <a:noAutofit/>
          </a:bodyPr>
          <a:lstStyle>
            <a:lvl1pPr algn="l">
              <a:defRPr sz="7200" baseline="0">
                <a:ln w="12700">
                  <a:solidFill>
                    <a:schemeClr val="tx2"/>
                  </a:solidFill>
                </a:ln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55F326-6B68-48A1-B868-191B5262CBA9}" type="datetimeFigureOut">
              <a:rPr lang="ru-RU" smtClean="0"/>
              <a:t>20.10.2019</a:t>
            </a:fld>
            <a:endParaRPr lang="ru-RU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52BA2CC-AE9B-45E4-A3D6-A31CC1B5DF93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55F326-6B68-48A1-B868-191B5262CBA9}" type="datetimeFigureOut">
              <a:rPr lang="ru-RU" smtClean="0"/>
              <a:t>20.10.2019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BA2CC-AE9B-45E4-A3D6-A31CC1B5DF93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16152" y="841248"/>
            <a:ext cx="3730752" cy="43891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5102352" y="841248"/>
            <a:ext cx="3730752" cy="43891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200" y="841248"/>
            <a:ext cx="3733800" cy="533400"/>
          </a:xfrm>
        </p:spPr>
        <p:txBody>
          <a:bodyPr anchor="t"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5400" y="841248"/>
            <a:ext cx="3735267" cy="533400"/>
          </a:xfrm>
        </p:spPr>
        <p:txBody>
          <a:bodyPr anchor="t"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55F326-6B68-48A1-B868-191B5262CBA9}" type="datetimeFigureOut">
              <a:rPr lang="ru-RU" smtClean="0"/>
              <a:t>20.10.2019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BA2CC-AE9B-45E4-A3D6-A31CC1B5DF93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16152" y="1380744"/>
            <a:ext cx="3730752" cy="38404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5102352" y="1380743"/>
            <a:ext cx="3730752" cy="38404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55F326-6B68-48A1-B868-191B5262CBA9}" type="datetimeFigureOut">
              <a:rPr lang="ru-RU" smtClean="0"/>
              <a:t>20.10.2019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BA2CC-AE9B-45E4-A3D6-A31CC1B5DF9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55F326-6B68-48A1-B868-191B5262CBA9}" type="datetimeFigureOut">
              <a:rPr lang="ru-RU" smtClean="0"/>
              <a:t>20.10.2019</a:t>
            </a:fld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52BA2CC-AE9B-45E4-A3D6-A31CC1B5DF93}" type="slidenum">
              <a:rPr lang="ru-RU" smtClean="0"/>
              <a:t>‹#›</a:t>
            </a:fld>
            <a:endParaRPr lang="ru-RU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0" y="395287"/>
            <a:ext cx="3008313" cy="1162050"/>
          </a:xfrm>
        </p:spPr>
        <p:txBody>
          <a:bodyPr anchor="b"/>
          <a:lstStyle>
            <a:lvl1pPr algn="l">
              <a:defRPr sz="2000" b="1">
                <a:ln>
                  <a:noFill/>
                </a:ln>
                <a:solidFill>
                  <a:srgbClr val="FF7605"/>
                </a:solidFill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1557337"/>
            <a:ext cx="3008313" cy="4386263"/>
          </a:xfrm>
        </p:spPr>
        <p:txBody>
          <a:bodyPr/>
          <a:lstStyle>
            <a:lvl1pPr marL="0" indent="0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3"/>
          </p:nvPr>
        </p:nvSpPr>
        <p:spPr>
          <a:xfrm>
            <a:off x="914400" y="381000"/>
            <a:ext cx="4800600" cy="5943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4C55F326-6B68-48A1-B868-191B5262CBA9}" type="datetimeFigureOut">
              <a:rPr lang="ru-RU" smtClean="0"/>
              <a:t>20.10.2019</a:t>
            </a:fld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52BA2CC-AE9B-45E4-A3D6-A31CC1B5DF93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4624754"/>
            <a:ext cx="5486400" cy="404446"/>
          </a:xfrm>
        </p:spPr>
        <p:txBody>
          <a:bodyPr bIns="0" anchor="b"/>
          <a:lstStyle>
            <a:lvl1pPr algn="l">
              <a:defRPr sz="2000" b="1">
                <a:ln w="12700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23975" y="381000"/>
            <a:ext cx="5867400" cy="408146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0" y="5029200"/>
            <a:ext cx="4038600" cy="1371600"/>
          </a:xfrm>
        </p:spPr>
        <p:txBody>
          <a:bodyPr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55F326-6B68-48A1-B868-191B5262CBA9}" type="datetimeFigureOut">
              <a:rPr lang="ru-RU" smtClean="0"/>
              <a:t>20.10.2019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BA2CC-AE9B-45E4-A3D6-A31CC1B5DF9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228600" cy="6858000"/>
          </a:xfrm>
          <a:prstGeom prst="rect">
            <a:avLst/>
          </a:prstGeom>
          <a:gradFill>
            <a:gsLst>
              <a:gs pos="0">
                <a:schemeClr val="accent1"/>
              </a:gs>
              <a:gs pos="52000">
                <a:schemeClr val="accent6">
                  <a:lumMod val="75000"/>
                </a:schemeClr>
              </a:gs>
              <a:gs pos="100000">
                <a:schemeClr val="accent6">
                  <a:lumMod val="50000"/>
                </a:schemeClr>
              </a:gs>
            </a:gsLst>
            <a:lin ang="5400000" scaled="0"/>
          </a:gradFill>
          <a:ln>
            <a:noFill/>
          </a:ln>
          <a:effectLst>
            <a:innerShdw blurRad="190500" dist="25400">
              <a:prstClr val="black">
                <a:alpha val="6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228600" cy="6858000"/>
          </a:xfrm>
          <a:prstGeom prst="rect">
            <a:avLst/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50000">
                <a:schemeClr val="accent1"/>
              </a:gs>
              <a:gs pos="100000">
                <a:schemeClr val="accent6">
                  <a:lumMod val="75000"/>
                </a:schemeClr>
              </a:gs>
            </a:gsLst>
            <a:lin ang="5400000" scaled="0"/>
          </a:gradFill>
          <a:ln>
            <a:noFill/>
          </a:ln>
          <a:effectLst>
            <a:innerShdw blurRad="190500" dist="25400">
              <a:prstClr val="black">
                <a:alpha val="6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19200" y="5257800"/>
            <a:ext cx="72390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200" y="838200"/>
            <a:ext cx="7467600" cy="4419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59680" y="6553200"/>
            <a:ext cx="71628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86800" y="5740400"/>
            <a:ext cx="381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fld id="{152BA2CC-AE9B-45E4-A3D6-A31CC1B5DF93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Freeform 5"/>
          <p:cNvSpPr>
            <a:spLocks/>
          </p:cNvSpPr>
          <p:nvPr/>
        </p:nvSpPr>
        <p:spPr bwMode="auto">
          <a:xfrm>
            <a:off x="8453438" y="5715000"/>
            <a:ext cx="242887" cy="431800"/>
          </a:xfrm>
          <a:custGeom>
            <a:avLst/>
            <a:gdLst/>
            <a:ahLst/>
            <a:cxnLst>
              <a:cxn ang="0">
                <a:pos x="62" y="0"/>
              </a:cxn>
              <a:cxn ang="0">
                <a:pos x="0" y="0"/>
              </a:cxn>
              <a:cxn ang="0">
                <a:pos x="89" y="136"/>
              </a:cxn>
              <a:cxn ang="0">
                <a:pos x="89" y="136"/>
              </a:cxn>
              <a:cxn ang="0">
                <a:pos x="0" y="272"/>
              </a:cxn>
              <a:cxn ang="0">
                <a:pos x="62" y="272"/>
              </a:cxn>
              <a:cxn ang="0">
                <a:pos x="153" y="136"/>
              </a:cxn>
              <a:cxn ang="0">
                <a:pos x="62" y="0"/>
              </a:cxn>
            </a:cxnLst>
            <a:rect l="0" t="0" r="r" b="b"/>
            <a:pathLst>
              <a:path w="153" h="272">
                <a:moveTo>
                  <a:pt x="62" y="0"/>
                </a:moveTo>
                <a:lnTo>
                  <a:pt x="0" y="0"/>
                </a:lnTo>
                <a:lnTo>
                  <a:pt x="89" y="136"/>
                </a:lnTo>
                <a:lnTo>
                  <a:pt x="89" y="136"/>
                </a:lnTo>
                <a:lnTo>
                  <a:pt x="0" y="272"/>
                </a:lnTo>
                <a:lnTo>
                  <a:pt x="62" y="272"/>
                </a:lnTo>
                <a:lnTo>
                  <a:pt x="153" y="136"/>
                </a:lnTo>
                <a:lnTo>
                  <a:pt x="62" y="0"/>
                </a:lnTo>
                <a:close/>
              </a:path>
            </a:pathLst>
          </a:custGeom>
          <a:solidFill>
            <a:schemeClr val="tx2">
              <a:lumMod val="60000"/>
              <a:lumOff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-1198682" y="4821116"/>
            <a:ext cx="2625969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4C55F326-6B68-48A1-B868-191B5262CBA9}" type="datetimeFigureOut">
              <a:rPr lang="ru-RU" smtClean="0"/>
              <a:t>20.10.2019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3" grpId="1" animBg="1"/>
    </p:bldLst>
  </p:timing>
  <p:txStyles>
    <p:titleStyle>
      <a:lvl1pPr algn="l" defTabSz="914400" rtl="0" eaLnBrk="1" latinLnBrk="0" hangingPunct="1">
        <a:spcBef>
          <a:spcPct val="0"/>
        </a:spcBef>
        <a:buNone/>
        <a:defRPr sz="7200" b="1" kern="1200">
          <a:ln w="12700">
            <a:solidFill>
              <a:schemeClr val="tx2"/>
            </a:solidFill>
          </a:ln>
          <a:solidFill>
            <a:schemeClr val="bg1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»"/>
        <a:defRPr sz="28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˃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Calibri" pitchFamily="34" charset="0"/>
        <a:buChar char="+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1"/>
        </a:buClr>
        <a:buFont typeface="Calibri" pitchFamily="34" charset="0"/>
        <a:buChar char="&gt;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Calibri" pitchFamily="34" charset="0"/>
        <a:buChar char="+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1"/>
        </a:buClr>
        <a:buFont typeface="Calibri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1"/>
        </a:buClr>
        <a:buFont typeface="Calibri" pitchFamily="34" charset="0"/>
        <a:buChar char="−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лиса\Desktop\img1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11294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Алиса\Desktop\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0"/>
            <a:ext cx="889248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Алиса\Desktop\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14500" y="1285875"/>
            <a:ext cx="5715000" cy="428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660968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Алиса\Desktop\hello_html_m7e86264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0"/>
            <a:ext cx="889248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49330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Алиса\Desktop\Ранняя-и-поздняя-осень-картинки-для-детей-и-малышей-подборка-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4002689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Алиса\Desktop\s1200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629343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Алиса\Desktop\image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0"/>
            <a:ext cx="9001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94760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Алиса\Desktop\img1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425617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Алиса\Desktop\ff76c22b46e3a7a3988a156e6fc0b20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1" y="0"/>
            <a:ext cx="889248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008201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Алиса\Desktop\algoritmvremenagoda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0"/>
            <a:ext cx="896448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590448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Алиса\Desktop\img1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210838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Алиса\Desktop\img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0"/>
            <a:ext cx="882047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688522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лиса\Desktop\0ef6d3a32aa14baa329865f24b30666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0"/>
            <a:ext cx="889248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242110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Алиса\Desktop\img2 - копия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Алиса\Desktop\img2 - копия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" y="15240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2667600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hermal">
  <a:themeElements>
    <a:clrScheme name="Thermal">
      <a:dk1>
        <a:srgbClr val="4D5B6B"/>
      </a:dk1>
      <a:lt1>
        <a:srgbClr val="FFFFFF"/>
      </a:lt1>
      <a:dk2>
        <a:srgbClr val="675D59"/>
      </a:dk2>
      <a:lt2>
        <a:srgbClr val="E8DED8"/>
      </a:lt2>
      <a:accent1>
        <a:srgbClr val="FF7605"/>
      </a:accent1>
      <a:accent2>
        <a:srgbClr val="7F7F7F"/>
      </a:accent2>
      <a:accent3>
        <a:srgbClr val="7F5185"/>
      </a:accent3>
      <a:accent4>
        <a:srgbClr val="89AAD3"/>
      </a:accent4>
      <a:accent5>
        <a:srgbClr val="8F5B4B"/>
      </a:accent5>
      <a:accent6>
        <a:srgbClr val="C84340"/>
      </a:accent6>
      <a:hlink>
        <a:srgbClr val="89AAD3"/>
      </a:hlink>
      <a:folHlink>
        <a:srgbClr val="795185"/>
      </a:folHlink>
    </a:clrScheme>
    <a:fontScheme name="Thermal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ermal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63500" dist="38100" dir="81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101600" dist="63500" dir="81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000000"/>
            </a:lightRig>
          </a:scene3d>
          <a:sp3d>
            <a:bevelT h="1905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lumMod val="125000"/>
              </a:schemeClr>
            </a:gs>
            <a:gs pos="55000">
              <a:schemeClr val="phClr">
                <a:shade val="100000"/>
                <a:satMod val="100000"/>
                <a:lumMod val="100000"/>
              </a:schemeClr>
            </a:gs>
            <a:gs pos="100000">
              <a:schemeClr val="phClr">
                <a:shade val="90000"/>
                <a:satMod val="300000"/>
                <a:lumMod val="9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8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TM01859868[[fn=Термический]]</Template>
  <TotalTime>52</TotalTime>
  <Words>0</Words>
  <Application>Microsoft Office PowerPoint</Application>
  <PresentationFormat>Экран (4:3)</PresentationFormat>
  <Paragraphs>0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Thermal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Алиса</dc:creator>
  <cp:lastModifiedBy>Алиса</cp:lastModifiedBy>
  <cp:revision>5</cp:revision>
  <dcterms:created xsi:type="dcterms:W3CDTF">2019-10-20T15:44:34Z</dcterms:created>
  <dcterms:modified xsi:type="dcterms:W3CDTF">2019-10-20T18:12:06Z</dcterms:modified>
</cp:coreProperties>
</file>