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8" r:id="rId4"/>
    <p:sldId id="259" r:id="rId5"/>
    <p:sldId id="285" r:id="rId6"/>
    <p:sldId id="287" r:id="rId7"/>
    <p:sldId id="290" r:id="rId8"/>
    <p:sldId id="286" r:id="rId9"/>
    <p:sldId id="263" r:id="rId10"/>
    <p:sldId id="260" r:id="rId11"/>
    <p:sldId id="294" r:id="rId12"/>
    <p:sldId id="264" r:id="rId13"/>
    <p:sldId id="278" r:id="rId14"/>
    <p:sldId id="28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353" autoAdjust="0"/>
    <p:restoredTop sz="94584" autoAdjust="0"/>
  </p:normalViewPr>
  <p:slideViewPr>
    <p:cSldViewPr>
      <p:cViewPr>
        <p:scale>
          <a:sx n="60" d="100"/>
          <a:sy n="60" d="100"/>
        </p:scale>
        <p:origin x="-1584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500042"/>
            <a:ext cx="8305800" cy="292895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/>
            </a:r>
            <a:b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/>
            </a:r>
            <a:b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/>
            </a:r>
            <a:b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/>
            </a:r>
            <a:b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/>
            </a:r>
            <a:b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/>
            </a:r>
            <a:b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/>
            </a:r>
            <a:b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/>
            </a:r>
            <a:b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/>
            </a:r>
            <a:b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/>
            </a:r>
            <a:b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/>
            </a:r>
            <a:b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/>
            </a:r>
            <a:b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/>
            </a:r>
            <a:b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/>
            </a:r>
            <a:b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/>
            </a:r>
            <a:b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/>
            </a:r>
            <a:b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/>
            </a:r>
            <a:b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/>
            </a:r>
            <a:b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/>
            </a:r>
            <a:b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/>
            </a:r>
            <a:b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</a:br>
            <a: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+mj-lt"/>
              </a:rPr>
              <a:t>Зеленая аптека</a:t>
            </a:r>
            <a: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Bookman Old Style" pitchFamily="18" charset="0"/>
              </a:rPr>
              <a:t/>
            </a:r>
            <a:br>
              <a:rPr lang="ru-RU" sz="7200" b="1" dirty="0" smtClean="0">
                <a:solidFill>
                  <a:schemeClr val="bg1">
                    <a:lumMod val="10000"/>
                  </a:schemeClr>
                </a:solidFill>
                <a:latin typeface="Bookman Old Style" pitchFamily="18" charset="0"/>
              </a:rPr>
            </a:br>
            <a:endParaRPr lang="ru-RU" sz="7200" b="1" dirty="0">
              <a:solidFill>
                <a:schemeClr val="bg1">
                  <a:lumMod val="1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lekar-624x1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786190"/>
            <a:ext cx="8640000" cy="162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7224" y="5715016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Подготовила воспитатель МДОБУ </a:t>
            </a:r>
            <a:r>
              <a:rPr lang="ru-RU" dirty="0" err="1" smtClean="0">
                <a:solidFill>
                  <a:schemeClr val="bg1">
                    <a:lumMod val="10000"/>
                  </a:schemeClr>
                </a:solidFill>
              </a:rPr>
              <a:t>Бурейский</a:t>
            </a: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  детский сад № 50 «Теремок» </a:t>
            </a:r>
            <a:r>
              <a:rPr lang="ru-RU" dirty="0" err="1" smtClean="0">
                <a:solidFill>
                  <a:schemeClr val="bg1">
                    <a:lumMod val="10000"/>
                  </a:schemeClr>
                </a:solidFill>
              </a:rPr>
              <a:t>Круглицкая</a:t>
            </a: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 Лилия Анатольевна</a:t>
            </a:r>
          </a:p>
        </p:txBody>
      </p:sp>
      <p:pic>
        <p:nvPicPr>
          <p:cNvPr id="7" name="Рисунок 6" descr="0_73ea8_c6b8ca2c_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004276" flipH="1">
            <a:off x="-110641" y="-118496"/>
            <a:ext cx="3552328" cy="1939896"/>
          </a:xfrm>
          <a:prstGeom prst="rect">
            <a:avLst/>
          </a:prstGeom>
        </p:spPr>
      </p:pic>
      <p:pic>
        <p:nvPicPr>
          <p:cNvPr id="9" name="Рисунок 8" descr="солнышко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9520" y="214290"/>
            <a:ext cx="1452575" cy="14525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Выставка рисунков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80728"/>
            <a:ext cx="8424936" cy="55446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412776"/>
            <a:ext cx="7582985" cy="507656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276754" y="548680"/>
            <a:ext cx="85547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/>
                <a:solidFill>
                  <a:srgbClr val="FFFF00"/>
                </a:solidFill>
                <a:effectLst/>
              </a:rPr>
              <a:t>Объемная аппликация руками детей</a:t>
            </a:r>
            <a:endParaRPr lang="ru-RU" sz="3600" b="1" cap="none" spc="0" dirty="0">
              <a:ln/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26136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8760"/>
            <a:ext cx="4032448" cy="511256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Развлечение «Зелёная аптека»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979" y="1268760"/>
            <a:ext cx="4440494" cy="5112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играют: «Собери растение»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52736"/>
            <a:ext cx="4176464" cy="5400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052736"/>
            <a:ext cx="4248472" cy="5400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8047" y="332656"/>
            <a:ext cx="91873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Книга о лекарственных растениях</a:t>
            </a:r>
            <a:endParaRPr lang="ru-RU" sz="4000" b="1" i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82171"/>
            <a:ext cx="4196906" cy="48775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647" y="1382171"/>
            <a:ext cx="4270933" cy="48775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3941925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114300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Издавна люди заметили, что больные животные уходят в лес,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на луг, чтобы съесть</a:t>
            </a:r>
            <a:r>
              <a:rPr lang="ru-RU" b="1" dirty="0" smtClean="0">
                <a:solidFill>
                  <a:schemeClr val="bg1">
                    <a:lumMod val="10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какую-нибудь травку для того,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чтобы выздороветь.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52400"/>
            <a:ext cx="8258204" cy="7762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Животные и травы.</a:t>
            </a:r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4" name="Рисунок 3" descr="fotopodborka_ponedelnika_110_foto_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49087" y="2428868"/>
            <a:ext cx="4000527" cy="2520000"/>
          </a:xfrm>
          <a:prstGeom prst="rect">
            <a:avLst/>
          </a:prstGeom>
        </p:spPr>
      </p:pic>
      <p:pic>
        <p:nvPicPr>
          <p:cNvPr id="8" name="Рисунок 7" descr="lekar-624x1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559" y="4948868"/>
            <a:ext cx="8001056" cy="1512168"/>
          </a:xfrm>
          <a:prstGeom prst="rect">
            <a:avLst/>
          </a:prstGeom>
        </p:spPr>
      </p:pic>
      <p:pic>
        <p:nvPicPr>
          <p:cNvPr id="7" name="Рисунок 6" descr="African-pygmy-hedgeho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559" y="2428868"/>
            <a:ext cx="4000528" cy="24985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7216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Так и человек стал искать помощи у разных растений, замечать, что одни травки помогают заживлять ранки, другие лечат от кашля, третьи придают сил и здоровья.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Замечали и составляли специальные книги «Травники». 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-Как вы думаете, что это такое?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«Травник» - это книга,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в которую записывали все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о лекарственных растениях: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как оно выглядит,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чем полезно,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какую часть растения используют,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как применяют,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зарисовывали внешний вид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этого растения. </a:t>
            </a:r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Что такое «Травник».</a:t>
            </a:r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5" name="Рисунок 4" descr="2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2852936"/>
            <a:ext cx="3237608" cy="311446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57158" y="142852"/>
            <a:ext cx="8229600" cy="47863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Народные травники за тысячи лет сумели накопить множество сведений о полезных свойствах растений. В наших аптеках среди множества современных препаратов травы, настойки на травах, таблетки на травяной основе занимают достойное место.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Люди сами занимаются сбором трав на лугу, в лесу, в поле. Может быть, и ваши дедушки, бабушки, мамы, папы собирали лекарственные травы. Знания о лекарственных травах пригодятся каждому человеку, и вам ребята в том числе.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" name="Содержимое 3" descr="herbal-624x1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4929198"/>
            <a:ext cx="8429684" cy="1431966"/>
          </a:xfrm>
          <a:prstGeom prst="rect">
            <a:avLst/>
          </a:prstGeom>
        </p:spPr>
      </p:pic>
      <p:pic>
        <p:nvPicPr>
          <p:cNvPr id="5" name="Рисунок 4" descr="6684998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648146" y="500042"/>
            <a:ext cx="1495854" cy="18669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08" y="1268760"/>
            <a:ext cx="8243748" cy="532859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B050"/>
                </a:solidFill>
              </a:rPr>
              <a:t>У нас на участке</a:t>
            </a:r>
            <a:endParaRPr lang="ru-RU" sz="6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3195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4180408" cy="46085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119567"/>
            <a:ext cx="4536504" cy="44644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солнышко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6136" y="-8772"/>
            <a:ext cx="2088232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0726335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50" y="137446"/>
            <a:ext cx="9077350" cy="655272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20472166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Гербарий из лекарственных растений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052736"/>
            <a:ext cx="4032448" cy="280831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004" y="1052736"/>
            <a:ext cx="4140460" cy="29026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861048"/>
            <a:ext cx="8280920" cy="28803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8159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Папка-раскладка «Расскажите детям о лекарственных растениях»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928670"/>
            <a:ext cx="8572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 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1844824"/>
            <a:ext cx="8391306" cy="4608511"/>
          </a:xfr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3329">
        <p:dissolve/>
      </p:transition>
    </mc:Choice>
    <mc:Fallback>
      <p:transition spd="slow" advTm="3329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4">
      <a:dk1>
        <a:srgbClr val="EBE7D5"/>
      </a:dk1>
      <a:lt1>
        <a:sysClr val="window" lastClr="FFFFFF"/>
      </a:lt1>
      <a:dk2>
        <a:srgbClr val="EBE7D5"/>
      </a:dk2>
      <a:lt2>
        <a:srgbClr val="FFFFCC"/>
      </a:lt2>
      <a:accent1>
        <a:srgbClr val="FFFFCC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FFFF0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1157</TotalTime>
  <Words>192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                    Зеленая аптека </vt:lpstr>
      <vt:lpstr>Животные и травы.</vt:lpstr>
      <vt:lpstr>Что такое «Травник».</vt:lpstr>
      <vt:lpstr>Слайд 4</vt:lpstr>
      <vt:lpstr>У нас на участке</vt:lpstr>
      <vt:lpstr>Слайд 6</vt:lpstr>
      <vt:lpstr>Слайд 7</vt:lpstr>
      <vt:lpstr>Гербарий из лекарственных растений</vt:lpstr>
      <vt:lpstr>Папка-раскладка «Расскажите детям о лекарственных растениях»</vt:lpstr>
      <vt:lpstr>Выставка рисунков</vt:lpstr>
      <vt:lpstr>Слайд 11</vt:lpstr>
      <vt:lpstr>Развлечение «Зелёная аптека»</vt:lpstr>
      <vt:lpstr>Дети играют: «Собери растение»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Зеленая аптека </dc:title>
  <cp:lastModifiedBy>User</cp:lastModifiedBy>
  <cp:revision>82</cp:revision>
  <dcterms:modified xsi:type="dcterms:W3CDTF">2019-10-20T01:01:08Z</dcterms:modified>
</cp:coreProperties>
</file>