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8" r:id="rId3"/>
    <p:sldId id="262" r:id="rId4"/>
    <p:sldId id="263" r:id="rId5"/>
    <p:sldId id="264" r:id="rId6"/>
    <p:sldId id="265" r:id="rId7"/>
    <p:sldId id="267" r:id="rId8"/>
    <p:sldId id="266" r:id="rId9"/>
    <p:sldId id="271" r:id="rId10"/>
    <p:sldId id="274" r:id="rId11"/>
    <p:sldId id="276" r:id="rId12"/>
    <p:sldId id="272" r:id="rId13"/>
    <p:sldId id="273" r:id="rId14"/>
    <p:sldId id="269" r:id="rId15"/>
    <p:sldId id="270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E6F61D-29BD-4CFC-B8F5-3DD7615AE01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C926AF-B5EF-483F-8F7F-583D862C7F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fisharu.com/media/event/b5/5d/b55d98858531f307c01fd4a43f468ea6.650x3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7970" y="1590516"/>
            <a:ext cx="836806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Путешествие в мир</a:t>
            </a:r>
          </a:p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театра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55760" y="4941168"/>
            <a:ext cx="37079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 :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Сорокина Н.А.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97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content.tviz.tv/gfx/res/44159/7njxas21llgckkw4wgo4ok84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im0-tub-ru.yandex.net/i?id=bf8e82aaf1d4c8cb6d6502f92f83971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6" y="180228"/>
            <a:ext cx="8383452" cy="628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0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роходить к своему месту нужно лицом к сидящем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807" y="619586"/>
            <a:ext cx="7560840" cy="614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52782" y="131866"/>
            <a:ext cx="515839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Проходить к своему месту нужно с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пиной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сидящему.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153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895/0003506c-5f5214da/hello_html_m6780db3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722" y="692696"/>
            <a:ext cx="858971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14639" y="204816"/>
            <a:ext cx="50657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ln w="10541" cmpd="sng">
                  <a:solidFill>
                    <a:srgbClr val="873624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873624">
                        <a:tint val="40000"/>
                        <a:satMod val="250000"/>
                      </a:srgbClr>
                    </a:gs>
                    <a:gs pos="9000">
                      <a:srgbClr val="873624">
                        <a:tint val="52000"/>
                        <a:satMod val="300000"/>
                      </a:srgbClr>
                    </a:gs>
                    <a:gs pos="50000">
                      <a:srgbClr val="873624">
                        <a:shade val="20000"/>
                        <a:satMod val="300000"/>
                      </a:srgbClr>
                    </a:gs>
                    <a:gs pos="79000">
                      <a:srgbClr val="873624">
                        <a:tint val="52000"/>
                        <a:satMod val="300000"/>
                      </a:srgbClr>
                    </a:gs>
                    <a:gs pos="100000">
                      <a:srgbClr val="873624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Во время </a:t>
            </a:r>
            <a:r>
              <a:rPr lang="ru-RU" sz="1600" b="1" dirty="0" smtClean="0">
                <a:ln w="10541" cmpd="sng">
                  <a:solidFill>
                    <a:srgbClr val="873624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873624">
                        <a:tint val="40000"/>
                        <a:satMod val="250000"/>
                      </a:srgbClr>
                    </a:gs>
                    <a:gs pos="9000">
                      <a:srgbClr val="873624">
                        <a:tint val="52000"/>
                        <a:satMod val="300000"/>
                      </a:srgbClr>
                    </a:gs>
                    <a:gs pos="50000">
                      <a:srgbClr val="873624">
                        <a:shade val="20000"/>
                        <a:satMod val="300000"/>
                      </a:srgbClr>
                    </a:gs>
                    <a:gs pos="79000">
                      <a:srgbClr val="873624">
                        <a:tint val="52000"/>
                        <a:satMod val="300000"/>
                      </a:srgbClr>
                    </a:gs>
                    <a:gs pos="100000">
                      <a:srgbClr val="873624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спектакля можно вставать </a:t>
            </a:r>
            <a:r>
              <a:rPr lang="ru-RU" sz="1600" b="1" dirty="0">
                <a:ln w="10541" cmpd="sng">
                  <a:solidFill>
                    <a:srgbClr val="873624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873624">
                        <a:tint val="40000"/>
                        <a:satMod val="250000"/>
                      </a:srgbClr>
                    </a:gs>
                    <a:gs pos="9000">
                      <a:srgbClr val="873624">
                        <a:tint val="52000"/>
                        <a:satMod val="300000"/>
                      </a:srgbClr>
                    </a:gs>
                    <a:gs pos="50000">
                      <a:srgbClr val="873624">
                        <a:shade val="20000"/>
                        <a:satMod val="300000"/>
                      </a:srgbClr>
                    </a:gs>
                    <a:gs pos="79000">
                      <a:srgbClr val="873624">
                        <a:tint val="52000"/>
                        <a:satMod val="300000"/>
                      </a:srgbClr>
                    </a:gs>
                    <a:gs pos="100000">
                      <a:srgbClr val="873624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 своего места</a:t>
            </a:r>
          </a:p>
        </p:txBody>
      </p:sp>
    </p:spTree>
    <p:extLst>
      <p:ext uri="{BB962C8B-B14F-4D97-AF65-F5344CB8AC3E}">
        <p14:creationId xmlns:p14="http://schemas.microsoft.com/office/powerpoint/2010/main" val="7660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ypresentation.ru/documents/a755f7eb052761e5a85eb604d590d799/img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9564" y="948109"/>
            <a:ext cx="4372882" cy="579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5348" y="367459"/>
            <a:ext cx="81369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 время спектакля можно перешептываться, подпевать артистам, топать ногой в такт музыке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796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2180"/>
            <a:ext cx="854695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 время спектакля нужно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разговаривать по мобильному телефону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 descr="http://mypresentation.ru/documents/a755f7eb052761e5a85eb604d590d799/img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836712"/>
            <a:ext cx="429840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70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Нельзя есть во время спектакля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458" y="629951"/>
            <a:ext cx="863111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23065" y="169277"/>
            <a:ext cx="709790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Если проголодался во время спектакля можно съесть конфету или яблоко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79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usana.ru/files/20719/653/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5107" y="569020"/>
            <a:ext cx="4608512" cy="621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5918" y="101211"/>
            <a:ext cx="596689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надо благодарить артистов за спектакль аплодисментами  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857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fs00.infourok.ru/images/doc/176/202575/img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8666" y="1141439"/>
            <a:ext cx="6903540" cy="518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6841" y="101424"/>
            <a:ext cx="7527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Театр Древней Греции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874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yrillitsa.ru/wp-content/uploads/2013/08/teatr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92" y="980728"/>
            <a:ext cx="8050274" cy="534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898" y="188640"/>
            <a:ext cx="87129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Балаганы – это весёлое, смешное представление, которое разыгрывали актёры на ярмарках и народных гуляниях.  Участвовали бродячие актёры, жонглёры, театральные куклы – петрушки.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057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0.photo.2gis.com/images/branch/31/4362862153054950_1d1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49032"/>
            <a:ext cx="8604896" cy="634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7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3.infourok.ru/uploads/ex/0212/000447d1-917b6024/img2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548680"/>
            <a:ext cx="8803018" cy="586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5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vrnbiz.ru/wp-content/uploads/2015/03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9" y="332656"/>
            <a:ext cx="821171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teatral-online.ru/i/ph/xl/xl_201308161332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805881" cy="280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9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vestivrn.ru/images/news/v-teatre-dramyi-imeni-koltsova-premera--s-lyubimyimi-ne-rasstavaytes_2016-3-10_10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6895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9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aspvo.ru/sites/daspvonew/files/field/image/dsc_28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00441"/>
            <a:ext cx="818782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8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xn----7sbaba4alfqghr4a7b2k.xn--p1ai/wp-content/uploads/2016/09/5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91" y="404662"/>
            <a:ext cx="8866432" cy="590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86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745</TotalTime>
  <Words>99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34</cp:revision>
  <dcterms:created xsi:type="dcterms:W3CDTF">2018-03-25T14:04:12Z</dcterms:created>
  <dcterms:modified xsi:type="dcterms:W3CDTF">2019-10-20T08:01:36Z</dcterms:modified>
</cp:coreProperties>
</file>