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6" r:id="rId2"/>
    <p:sldId id="316" r:id="rId3"/>
    <p:sldId id="306" r:id="rId4"/>
    <p:sldId id="318" r:id="rId5"/>
    <p:sldId id="313" r:id="rId6"/>
    <p:sldId id="312" r:id="rId7"/>
    <p:sldId id="31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4F995-A3B6-4BA8-90DC-EB568A4EF20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E9995-0AE5-47D7-97E1-A0FFA800B3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34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572880B-E7F3-491D-AB9C-8AD81B39AB87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5F2159C-9659-4FD4-A21C-267F4F7AB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shionblogsw.info/photo/56b424588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48" y="1090023"/>
            <a:ext cx="914400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8827" y="2636912"/>
            <a:ext cx="720421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Презентация из опыта работы :</a:t>
            </a:r>
          </a:p>
          <a:p>
            <a:r>
              <a:rPr lang="ru-RU" sz="4400" dirty="0">
                <a:solidFill>
                  <a:srgbClr val="FFC000"/>
                </a:solidFill>
                <a:latin typeface="Monotype Corsiva" panose="03010101010201010101" pitchFamily="66" charset="0"/>
              </a:rPr>
              <a:t>п</a:t>
            </a:r>
            <a:r>
              <a:rPr lang="ru-RU" sz="4400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о внедрению ФГОС в ДОУ</a:t>
            </a:r>
            <a:endParaRPr lang="ru-RU" sz="4400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247" y="0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КЛИНСКОГО МУНИЦИПАЛЬНОГО РАЙОНА МОСКОВСКОЙ ОБЛАСТИ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№6 «КРИСТАЛЛИК»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141613, Россия. Московская область, г. Клин, ул. Клинская, д.42 т.84962499307</a:t>
            </a:r>
          </a:p>
          <a:p>
            <a:pPr algn="ctr"/>
            <a:r>
              <a:rPr lang="ru-RU" sz="1600" b="1" dirty="0">
                <a:latin typeface="Monotype Corsiva" panose="03010101010201010101" pitchFamily="66" charset="0"/>
              </a:rPr>
              <a:t>	</a:t>
            </a:r>
          </a:p>
        </p:txBody>
      </p:sp>
      <p:pic>
        <p:nvPicPr>
          <p:cNvPr id="1028" name="Picture 4" descr="http://www.crat-arct.org/uploads/images/tic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83462"/>
            <a:ext cx="2761481" cy="23698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92370" y="5268399"/>
            <a:ext cx="2651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Выполнила: Потапенко Н.Е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Октябрь 2016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1171/00045730-be8e3338/hello_html_432904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368"/>
            <a:ext cx="9144000" cy="684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5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Monotype Corsiva" panose="03010101010201010101" pitchFamily="66" charset="0"/>
              </a:rPr>
              <a:t>Если  сегодня будем учить так, как учили вчера, мы украдем у наших детей завтра.</a:t>
            </a:r>
          </a:p>
          <a:p>
            <a:pPr algn="r"/>
            <a:r>
              <a:rPr lang="ru-RU" sz="7200" dirty="0" smtClean="0">
                <a:latin typeface="Monotype Corsiva" panose="03010101010201010101" pitchFamily="66" charset="0"/>
              </a:rPr>
              <a:t>Джон </a:t>
            </a:r>
            <a:r>
              <a:rPr lang="ru-RU" sz="7200" dirty="0" err="1" smtClean="0">
                <a:latin typeface="Monotype Corsiva" panose="03010101010201010101" pitchFamily="66" charset="0"/>
              </a:rPr>
              <a:t>Дьюи</a:t>
            </a:r>
            <a:endParaRPr lang="ru-RU" sz="7200" dirty="0" smtClean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fashionblogsw.info/photo/56b424588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692696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000" dirty="0">
                <a:solidFill>
                  <a:srgbClr val="FFFF00"/>
                </a:solidFill>
                <a:latin typeface="Monotype Corsiva" panose="03010101010201010101" pitchFamily="66" charset="0"/>
              </a:rPr>
              <a:t>В настоящее время в системе дошкольного образования происходят значительные перемены. Успех этих перемен связан с обновлением научной, методической и материальной базы обучения и воспитания. Одним из важных условий обновления является использование новых информационных технологий.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ashionblogsw.info/photo/56b4245887b9c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Надя\Desktop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03360"/>
            <a:ext cx="8568952" cy="565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8608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ashionblogsw.info/photo/56b424588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КРИСТАЛЛ\НОД по ФГОС\Фото ФГОС\IMG_27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КРИСТАЛЛ\НОД по ФГОС\Фото ФГОС\IMG_27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740549" cy="2672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т\Кристаллик\20160812_0954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:\т\Кристаллик\20160812_0954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269269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F:\КРИСТАЛЛ\НОД по ФГОС\Фото ФГОС\IMG_272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645024"/>
            <a:ext cx="3779912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ashionblogsw.info/photo/56b424588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96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дя\Desktop\Фото ФГОС\20161010_1006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6242" y="188640"/>
            <a:ext cx="3390204" cy="2625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дя\Desktop\Фото ФГОС\20161010_10082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5563" y="3387024"/>
            <a:ext cx="3586206" cy="2490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F:\КРИСТАЛЛ\НОД по ФГОС\Фото ФГОС\IMG_27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62" y="404664"/>
            <a:ext cx="3887999" cy="2699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F:\КРИСТАЛЛ\НОД по ФГОС\Фото ФГОС\IMG_27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383" y="3387025"/>
            <a:ext cx="3875922" cy="2618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ashionblogsw.info/photo/56b424588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298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КРИСТАЛЛ\НОД по ФГОС\Фото ФГОС\IMG_272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298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725145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306F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внимание!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306F8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3881</TotalTime>
  <Words>86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</dc:title>
  <dc:creator>User</dc:creator>
  <cp:lastModifiedBy>Надя</cp:lastModifiedBy>
  <cp:revision>56</cp:revision>
  <dcterms:created xsi:type="dcterms:W3CDTF">2014-11-29T10:24:50Z</dcterms:created>
  <dcterms:modified xsi:type="dcterms:W3CDTF">2019-10-20T11:47:29Z</dcterms:modified>
</cp:coreProperties>
</file>