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3"/>
    <p:sldMasterId id="2147483667" r:id="rId4"/>
  </p:sldMasterIdLst>
  <p:notesMasterIdLst>
    <p:notesMasterId r:id="rId21"/>
  </p:notesMasterIdLst>
  <p:handoutMasterIdLst>
    <p:handoutMasterId r:id="rId22"/>
  </p:handoutMasterIdLst>
  <p:sldIdLst>
    <p:sldId id="298" r:id="rId5"/>
    <p:sldId id="301" r:id="rId6"/>
    <p:sldId id="302" r:id="rId7"/>
    <p:sldId id="303" r:id="rId8"/>
    <p:sldId id="304" r:id="rId9"/>
    <p:sldId id="306" r:id="rId10"/>
    <p:sldId id="307" r:id="rId11"/>
    <p:sldId id="309" r:id="rId12"/>
    <p:sldId id="310" r:id="rId13"/>
    <p:sldId id="312" r:id="rId14"/>
    <p:sldId id="313" r:id="rId15"/>
    <p:sldId id="314" r:id="rId16"/>
    <p:sldId id="315" r:id="rId17"/>
    <p:sldId id="316" r:id="rId18"/>
    <p:sldId id="318" r:id="rId19"/>
    <p:sldId id="320" r:id="rId20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6E25E649-3F16-4E02-A733-19D2CDBF48F0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31" autoAdjust="0"/>
  </p:normalViewPr>
  <p:slideViewPr>
    <p:cSldViewPr snapToGrid="0">
      <p:cViewPr varScale="1">
        <p:scale>
          <a:sx n="77" d="100"/>
          <a:sy n="77" d="100"/>
        </p:scale>
        <p:origin x="240" y="1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11DAC5-6CFD-4A92-AC2A-8D6595929028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97CE2D0C-EA3F-4CBD-BEE1-09CB1C056EE2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400" b="0" dirty="0" smtClean="0">
              <a:latin typeface="Arial" panose="020B0604020202020204" pitchFamily="34" charset="0"/>
              <a:cs typeface="Arial" panose="020B0604020202020204" pitchFamily="34" charset="0"/>
            </a:rPr>
            <a:t>вокальное искусство </a:t>
          </a:r>
          <a:endParaRPr lang="ru-RU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46B9CE-E7DB-4432-9F23-7476F9F9365B}" type="parTrans" cxnId="{C3C38D8F-B75E-40FB-A940-ACAD54E4C369}">
      <dgm:prSet/>
      <dgm:spPr/>
      <dgm:t>
        <a:bodyPr/>
        <a:lstStyle/>
        <a:p>
          <a:endParaRPr lang="ru-RU" sz="12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D42A0E-4E13-4D77-BBCB-6B7E0ACAC91B}" type="sibTrans" cxnId="{C3C38D8F-B75E-40FB-A940-ACAD54E4C369}">
      <dgm:prSet/>
      <dgm:spPr/>
      <dgm:t>
        <a:bodyPr/>
        <a:lstStyle/>
        <a:p>
          <a:endParaRPr lang="ru-RU" sz="12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727DC4E-8215-426D-99B7-8A6F74D392E6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400" b="0" dirty="0" smtClean="0">
              <a:latin typeface="Arial" panose="020B0604020202020204" pitchFamily="34" charset="0"/>
              <a:cs typeface="Arial" panose="020B0604020202020204" pitchFamily="34" charset="0"/>
            </a:rPr>
            <a:t>инструментальная музыка</a:t>
          </a:r>
        </a:p>
      </dgm:t>
    </dgm:pt>
    <dgm:pt modelId="{EFEF2C4A-1EFF-4C4B-9917-F7D0AF6781AF}" type="parTrans" cxnId="{E2000116-DEB6-497A-AE48-7BA5FAE9480D}">
      <dgm:prSet/>
      <dgm:spPr/>
      <dgm:t>
        <a:bodyPr/>
        <a:lstStyle/>
        <a:p>
          <a:endParaRPr lang="ru-RU" sz="12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925925-CDBB-4747-948C-28326E185496}" type="sibTrans" cxnId="{E2000116-DEB6-497A-AE48-7BA5FAE9480D}">
      <dgm:prSet/>
      <dgm:spPr/>
      <dgm:t>
        <a:bodyPr/>
        <a:lstStyle/>
        <a:p>
          <a:endParaRPr lang="ru-RU" sz="12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362883-9CF0-4B28-8021-2365A9B611F7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400" b="0" dirty="0" smtClean="0">
              <a:latin typeface="Arial" panose="020B0604020202020204" pitchFamily="34" charset="0"/>
              <a:cs typeface="Arial" panose="020B0604020202020204" pitchFamily="34" charset="0"/>
            </a:rPr>
            <a:t>речевые жанры</a:t>
          </a:r>
        </a:p>
      </dgm:t>
    </dgm:pt>
    <dgm:pt modelId="{9E95A2CB-20AA-4426-BA9E-BC12F734C4AE}" type="parTrans" cxnId="{A0026518-37F4-46F7-A183-3BC5A42C41CB}">
      <dgm:prSet/>
      <dgm:spPr/>
      <dgm:t>
        <a:bodyPr/>
        <a:lstStyle/>
        <a:p>
          <a:endParaRPr lang="ru-RU" sz="12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592F90-932B-48DA-97AA-DE28969F73AB}" type="sibTrans" cxnId="{A0026518-37F4-46F7-A183-3BC5A42C41CB}">
      <dgm:prSet/>
      <dgm:spPr/>
      <dgm:t>
        <a:bodyPr/>
        <a:lstStyle/>
        <a:p>
          <a:endParaRPr lang="ru-RU" sz="12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4FDD111-53C9-420D-97FC-D8339084CBB7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400" b="0" dirty="0" smtClean="0">
              <a:latin typeface="Arial" panose="020B0604020202020204" pitchFamily="34" charset="0"/>
              <a:cs typeface="Arial" panose="020B0604020202020204" pitchFamily="34" charset="0"/>
            </a:rPr>
            <a:t>живопись</a:t>
          </a:r>
        </a:p>
      </dgm:t>
    </dgm:pt>
    <dgm:pt modelId="{B91EE92B-C149-416F-BE97-E9B73A3D363D}" type="parTrans" cxnId="{8550B85E-C72D-4CBB-9205-0D8C2E8A3CFC}">
      <dgm:prSet/>
      <dgm:spPr/>
      <dgm:t>
        <a:bodyPr/>
        <a:lstStyle/>
        <a:p>
          <a:endParaRPr lang="ru-RU" sz="12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D15713-8575-4F06-AFC4-E9D918EC1668}" type="sibTrans" cxnId="{8550B85E-C72D-4CBB-9205-0D8C2E8A3CFC}">
      <dgm:prSet/>
      <dgm:spPr/>
      <dgm:t>
        <a:bodyPr/>
        <a:lstStyle/>
        <a:p>
          <a:endParaRPr lang="ru-RU" sz="12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313906-9EC0-4A66-83F4-C8E2003C6CCC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400" b="0" dirty="0" smtClean="0">
              <a:latin typeface="Arial" panose="020B0604020202020204" pitchFamily="34" charset="0"/>
              <a:cs typeface="Arial" panose="020B0604020202020204" pitchFamily="34" charset="0"/>
            </a:rPr>
            <a:t>хореография</a:t>
          </a:r>
        </a:p>
      </dgm:t>
    </dgm:pt>
    <dgm:pt modelId="{1544D93D-924E-4125-B66F-B039747E3D4B}" type="parTrans" cxnId="{516B02DB-EB3D-47FB-8F2C-D5CB2D5D82B5}">
      <dgm:prSet/>
      <dgm:spPr/>
      <dgm:t>
        <a:bodyPr/>
        <a:lstStyle/>
        <a:p>
          <a:endParaRPr lang="ru-RU" sz="12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6CB9866-38A3-4420-84B6-86FA3916CAE0}" type="sibTrans" cxnId="{516B02DB-EB3D-47FB-8F2C-D5CB2D5D82B5}">
      <dgm:prSet/>
      <dgm:spPr/>
      <dgm:t>
        <a:bodyPr/>
        <a:lstStyle/>
        <a:p>
          <a:endParaRPr lang="ru-RU" sz="12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3198DE-D447-4287-81F4-29E4A5F66B52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400" b="0" dirty="0" smtClean="0">
              <a:latin typeface="Arial" panose="020B0604020202020204" pitchFamily="34" charset="0"/>
              <a:cs typeface="Arial" panose="020B0604020202020204" pitchFamily="34" charset="0"/>
            </a:rPr>
            <a:t>оригинальные жанры</a:t>
          </a:r>
        </a:p>
      </dgm:t>
    </dgm:pt>
    <dgm:pt modelId="{DF2C1472-1740-4B1A-AF37-525A2391A2BB}" type="parTrans" cxnId="{876AF36E-1B84-4F35-B25B-9B0176DDBC8F}">
      <dgm:prSet/>
      <dgm:spPr/>
      <dgm:t>
        <a:bodyPr/>
        <a:lstStyle/>
        <a:p>
          <a:endParaRPr lang="ru-RU" sz="12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E56F9C3-7B96-4215-B849-EE49BC5C9B96}" type="sibTrans" cxnId="{876AF36E-1B84-4F35-B25B-9B0176DDBC8F}">
      <dgm:prSet/>
      <dgm:spPr/>
      <dgm:t>
        <a:bodyPr/>
        <a:lstStyle/>
        <a:p>
          <a:endParaRPr lang="ru-RU" sz="1200" b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44D993-51E9-46CF-8B49-DF72953F8B43}" type="pres">
      <dgm:prSet presAssocID="{DA11DAC5-6CFD-4A92-AC2A-8D659592902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DAE9EFF-9E7E-455F-9451-A649F2C6CA2B}" type="pres">
      <dgm:prSet presAssocID="{97CE2D0C-EA3F-4CBD-BEE1-09CB1C056EE2}" presName="parentText" presStyleLbl="node1" presStyleIdx="0" presStyleCnt="6" custLinFactNeighborX="-904" custLinFactNeighborY="-220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F90AA3-AE2D-40A4-BE88-328CBC07C617}" type="pres">
      <dgm:prSet presAssocID="{E3D42A0E-4E13-4D77-BBCB-6B7E0ACAC91B}" presName="spacer" presStyleCnt="0"/>
      <dgm:spPr/>
    </dgm:pt>
    <dgm:pt modelId="{A29D09D2-0EAB-43B2-821C-3A486CBE77C7}" type="pres">
      <dgm:prSet presAssocID="{5727DC4E-8215-426D-99B7-8A6F74D392E6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9158C6-2A6F-48FF-BF36-7FD093E307FB}" type="pres">
      <dgm:prSet presAssocID="{21925925-CDBB-4747-948C-28326E185496}" presName="spacer" presStyleCnt="0"/>
      <dgm:spPr/>
    </dgm:pt>
    <dgm:pt modelId="{4D659DE2-A112-4C1E-A1D1-0D50DBB6BCE4}" type="pres">
      <dgm:prSet presAssocID="{B9362883-9CF0-4B28-8021-2365A9B611F7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132056-01DF-40B0-B7C5-7464DE199033}" type="pres">
      <dgm:prSet presAssocID="{7E592F90-932B-48DA-97AA-DE28969F73AB}" presName="spacer" presStyleCnt="0"/>
      <dgm:spPr/>
    </dgm:pt>
    <dgm:pt modelId="{AF8F9E9C-6527-4D17-ADC4-3731E19C8824}" type="pres">
      <dgm:prSet presAssocID="{3E3198DE-D447-4287-81F4-29E4A5F66B52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EF06B7-62AA-478F-B51C-A555D3748F12}" type="pres">
      <dgm:prSet presAssocID="{5E56F9C3-7B96-4215-B849-EE49BC5C9B96}" presName="spacer" presStyleCnt="0"/>
      <dgm:spPr/>
    </dgm:pt>
    <dgm:pt modelId="{E3E80CFE-02F9-4F8E-BB75-CB033480BDF1}" type="pres">
      <dgm:prSet presAssocID="{04FDD111-53C9-420D-97FC-D8339084CBB7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DE0F96-F7D5-40B5-AD80-C1F740373F28}" type="pres">
      <dgm:prSet presAssocID="{E5D15713-8575-4F06-AFC4-E9D918EC1668}" presName="spacer" presStyleCnt="0"/>
      <dgm:spPr/>
    </dgm:pt>
    <dgm:pt modelId="{E77FAD52-5126-4772-905A-21AE30AE99C9}" type="pres">
      <dgm:prSet presAssocID="{73313906-9EC0-4A66-83F4-C8E2003C6CCC}" presName="parentText" presStyleLbl="node1" presStyleIdx="5" presStyleCnt="6" custLinFactNeighborX="-27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6AF36E-1B84-4F35-B25B-9B0176DDBC8F}" srcId="{DA11DAC5-6CFD-4A92-AC2A-8D6595929028}" destId="{3E3198DE-D447-4287-81F4-29E4A5F66B52}" srcOrd="3" destOrd="0" parTransId="{DF2C1472-1740-4B1A-AF37-525A2391A2BB}" sibTransId="{5E56F9C3-7B96-4215-B849-EE49BC5C9B96}"/>
    <dgm:cxn modelId="{C56D0AB7-5A68-4C83-B09D-6EBCC1EBE0B9}" type="presOf" srcId="{B9362883-9CF0-4B28-8021-2365A9B611F7}" destId="{4D659DE2-A112-4C1E-A1D1-0D50DBB6BCE4}" srcOrd="0" destOrd="0" presId="urn:microsoft.com/office/officeart/2005/8/layout/vList2"/>
    <dgm:cxn modelId="{A0026518-37F4-46F7-A183-3BC5A42C41CB}" srcId="{DA11DAC5-6CFD-4A92-AC2A-8D6595929028}" destId="{B9362883-9CF0-4B28-8021-2365A9B611F7}" srcOrd="2" destOrd="0" parTransId="{9E95A2CB-20AA-4426-BA9E-BC12F734C4AE}" sibTransId="{7E592F90-932B-48DA-97AA-DE28969F73AB}"/>
    <dgm:cxn modelId="{8550B85E-C72D-4CBB-9205-0D8C2E8A3CFC}" srcId="{DA11DAC5-6CFD-4A92-AC2A-8D6595929028}" destId="{04FDD111-53C9-420D-97FC-D8339084CBB7}" srcOrd="4" destOrd="0" parTransId="{B91EE92B-C149-416F-BE97-E9B73A3D363D}" sibTransId="{E5D15713-8575-4F06-AFC4-E9D918EC1668}"/>
    <dgm:cxn modelId="{56CB1871-5CBF-41AE-99DD-2FFCC33F8BCA}" type="presOf" srcId="{04FDD111-53C9-420D-97FC-D8339084CBB7}" destId="{E3E80CFE-02F9-4F8E-BB75-CB033480BDF1}" srcOrd="0" destOrd="0" presId="urn:microsoft.com/office/officeart/2005/8/layout/vList2"/>
    <dgm:cxn modelId="{E2000116-DEB6-497A-AE48-7BA5FAE9480D}" srcId="{DA11DAC5-6CFD-4A92-AC2A-8D6595929028}" destId="{5727DC4E-8215-426D-99B7-8A6F74D392E6}" srcOrd="1" destOrd="0" parTransId="{EFEF2C4A-1EFF-4C4B-9917-F7D0AF6781AF}" sibTransId="{21925925-CDBB-4747-948C-28326E185496}"/>
    <dgm:cxn modelId="{AF99417D-F7C5-4534-950A-0F6B01A714D8}" type="presOf" srcId="{DA11DAC5-6CFD-4A92-AC2A-8D6595929028}" destId="{5A44D993-51E9-46CF-8B49-DF72953F8B43}" srcOrd="0" destOrd="0" presId="urn:microsoft.com/office/officeart/2005/8/layout/vList2"/>
    <dgm:cxn modelId="{C3C38D8F-B75E-40FB-A940-ACAD54E4C369}" srcId="{DA11DAC5-6CFD-4A92-AC2A-8D6595929028}" destId="{97CE2D0C-EA3F-4CBD-BEE1-09CB1C056EE2}" srcOrd="0" destOrd="0" parTransId="{C646B9CE-E7DB-4432-9F23-7476F9F9365B}" sibTransId="{E3D42A0E-4E13-4D77-BBCB-6B7E0ACAC91B}"/>
    <dgm:cxn modelId="{3FF6884F-B549-4B95-B985-1657F23752D2}" type="presOf" srcId="{73313906-9EC0-4A66-83F4-C8E2003C6CCC}" destId="{E77FAD52-5126-4772-905A-21AE30AE99C9}" srcOrd="0" destOrd="0" presId="urn:microsoft.com/office/officeart/2005/8/layout/vList2"/>
    <dgm:cxn modelId="{1A947B6D-11F3-4BE0-8B5D-1BABFBC56AF4}" type="presOf" srcId="{97CE2D0C-EA3F-4CBD-BEE1-09CB1C056EE2}" destId="{FDAE9EFF-9E7E-455F-9451-A649F2C6CA2B}" srcOrd="0" destOrd="0" presId="urn:microsoft.com/office/officeart/2005/8/layout/vList2"/>
    <dgm:cxn modelId="{F7C0B916-985C-4423-AE7D-35CE493A65FF}" type="presOf" srcId="{5727DC4E-8215-426D-99B7-8A6F74D392E6}" destId="{A29D09D2-0EAB-43B2-821C-3A486CBE77C7}" srcOrd="0" destOrd="0" presId="urn:microsoft.com/office/officeart/2005/8/layout/vList2"/>
    <dgm:cxn modelId="{516B02DB-EB3D-47FB-8F2C-D5CB2D5D82B5}" srcId="{DA11DAC5-6CFD-4A92-AC2A-8D6595929028}" destId="{73313906-9EC0-4A66-83F4-C8E2003C6CCC}" srcOrd="5" destOrd="0" parTransId="{1544D93D-924E-4125-B66F-B039747E3D4B}" sibTransId="{76CB9866-38A3-4420-84B6-86FA3916CAE0}"/>
    <dgm:cxn modelId="{0FF516AB-BA52-45A7-B9BF-217AA4581EE5}" type="presOf" srcId="{3E3198DE-D447-4287-81F4-29E4A5F66B52}" destId="{AF8F9E9C-6527-4D17-ADC4-3731E19C8824}" srcOrd="0" destOrd="0" presId="urn:microsoft.com/office/officeart/2005/8/layout/vList2"/>
    <dgm:cxn modelId="{744F55CE-173C-4FEB-ADCB-0ADD9293C9F9}" type="presParOf" srcId="{5A44D993-51E9-46CF-8B49-DF72953F8B43}" destId="{FDAE9EFF-9E7E-455F-9451-A649F2C6CA2B}" srcOrd="0" destOrd="0" presId="urn:microsoft.com/office/officeart/2005/8/layout/vList2"/>
    <dgm:cxn modelId="{B5AE01F9-B7D2-4142-8243-0E13D9AF282C}" type="presParOf" srcId="{5A44D993-51E9-46CF-8B49-DF72953F8B43}" destId="{6BF90AA3-AE2D-40A4-BE88-328CBC07C617}" srcOrd="1" destOrd="0" presId="urn:microsoft.com/office/officeart/2005/8/layout/vList2"/>
    <dgm:cxn modelId="{AC9F3007-5E9D-4536-9B89-A0724AF21728}" type="presParOf" srcId="{5A44D993-51E9-46CF-8B49-DF72953F8B43}" destId="{A29D09D2-0EAB-43B2-821C-3A486CBE77C7}" srcOrd="2" destOrd="0" presId="urn:microsoft.com/office/officeart/2005/8/layout/vList2"/>
    <dgm:cxn modelId="{B3ADC202-33B3-4282-A928-8D88614FB858}" type="presParOf" srcId="{5A44D993-51E9-46CF-8B49-DF72953F8B43}" destId="{AB9158C6-2A6F-48FF-BF36-7FD093E307FB}" srcOrd="3" destOrd="0" presId="urn:microsoft.com/office/officeart/2005/8/layout/vList2"/>
    <dgm:cxn modelId="{03543EFE-97E1-401E-A6C8-FBF39C4C2D4E}" type="presParOf" srcId="{5A44D993-51E9-46CF-8B49-DF72953F8B43}" destId="{4D659DE2-A112-4C1E-A1D1-0D50DBB6BCE4}" srcOrd="4" destOrd="0" presId="urn:microsoft.com/office/officeart/2005/8/layout/vList2"/>
    <dgm:cxn modelId="{36909C53-36C7-4E13-8563-64A530C82D82}" type="presParOf" srcId="{5A44D993-51E9-46CF-8B49-DF72953F8B43}" destId="{13132056-01DF-40B0-B7C5-7464DE199033}" srcOrd="5" destOrd="0" presId="urn:microsoft.com/office/officeart/2005/8/layout/vList2"/>
    <dgm:cxn modelId="{59F8487F-FC66-4FF8-AD00-C8BD8E89D71E}" type="presParOf" srcId="{5A44D993-51E9-46CF-8B49-DF72953F8B43}" destId="{AF8F9E9C-6527-4D17-ADC4-3731E19C8824}" srcOrd="6" destOrd="0" presId="urn:microsoft.com/office/officeart/2005/8/layout/vList2"/>
    <dgm:cxn modelId="{CB821CE9-119B-46FD-9CFE-9A04BCADD588}" type="presParOf" srcId="{5A44D993-51E9-46CF-8B49-DF72953F8B43}" destId="{56EF06B7-62AA-478F-B51C-A555D3748F12}" srcOrd="7" destOrd="0" presId="urn:microsoft.com/office/officeart/2005/8/layout/vList2"/>
    <dgm:cxn modelId="{AEFA895A-5A09-4A16-89A3-852D08870554}" type="presParOf" srcId="{5A44D993-51E9-46CF-8B49-DF72953F8B43}" destId="{E3E80CFE-02F9-4F8E-BB75-CB033480BDF1}" srcOrd="8" destOrd="0" presId="urn:microsoft.com/office/officeart/2005/8/layout/vList2"/>
    <dgm:cxn modelId="{E9E322B8-7FC6-4730-91DF-E42551CD6C1F}" type="presParOf" srcId="{5A44D993-51E9-46CF-8B49-DF72953F8B43}" destId="{F7DE0F96-F7D5-40B5-AD80-C1F740373F28}" srcOrd="9" destOrd="0" presId="urn:microsoft.com/office/officeart/2005/8/layout/vList2"/>
    <dgm:cxn modelId="{0D51A279-A80A-4602-BB9A-1FA1BA2FE6BD}" type="presParOf" srcId="{5A44D993-51E9-46CF-8B49-DF72953F8B43}" destId="{E77FAD52-5126-4772-905A-21AE30AE99C9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626878A-B642-4B17-B884-89E212DEBF44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37D74C2B-B5BB-4054-BB96-343EE35416B1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000" b="1" dirty="0" smtClean="0">
              <a:latin typeface="Arial" panose="020B0604020202020204" pitchFamily="34" charset="0"/>
              <a:cs typeface="Arial" panose="020B0604020202020204" pitchFamily="34" charset="0"/>
            </a:rPr>
            <a:t>К 70-м годам </a:t>
          </a:r>
          <a:r>
            <a:rPr lang="ru-RU" sz="2000" dirty="0" smtClean="0">
              <a:latin typeface="Arial" panose="020B0604020202020204" pitchFamily="34" charset="0"/>
              <a:cs typeface="Arial" panose="020B0604020202020204" pitchFamily="34" charset="0"/>
            </a:rPr>
            <a:t>популярными стали большие концертные многожанровые танцевальные коллективы</a:t>
          </a:r>
          <a:endParaRPr lang="ru-RU" sz="20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F42946-B80B-454D-A9B6-588FC9BDA84F}" type="parTrans" cxnId="{3302B33F-3AB0-45E7-BB96-D2F61F81810D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E0EB62-0AE6-418F-8EA9-3635AE3896E1}" type="sibTrans" cxnId="{3302B33F-3AB0-45E7-BB96-D2F61F81810D}">
      <dgm:prSet custT="1"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AB1A47-E542-4E54-8F06-DBD6940C0EB0}" type="pres">
      <dgm:prSet presAssocID="{3626878A-B642-4B17-B884-89E212DEBF4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D02458-CE38-413A-8B7B-AC0D05790325}" type="pres">
      <dgm:prSet presAssocID="{37D74C2B-B5BB-4054-BB96-343EE35416B1}" presName="parentText" presStyleLbl="node1" presStyleIdx="0" presStyleCnt="1" custScaleY="70812" custLinFactNeighborX="-1804" custLinFactNeighborY="-196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20932E-C302-4256-BF35-3DB9E219658B}" type="presOf" srcId="{3626878A-B642-4B17-B884-89E212DEBF44}" destId="{86AB1A47-E542-4E54-8F06-DBD6940C0EB0}" srcOrd="0" destOrd="0" presId="urn:microsoft.com/office/officeart/2005/8/layout/vList2"/>
    <dgm:cxn modelId="{67342198-7405-40D8-8B44-6FEA018D590B}" type="presOf" srcId="{37D74C2B-B5BB-4054-BB96-343EE35416B1}" destId="{59D02458-CE38-413A-8B7B-AC0D05790325}" srcOrd="0" destOrd="0" presId="urn:microsoft.com/office/officeart/2005/8/layout/vList2"/>
    <dgm:cxn modelId="{3302B33F-3AB0-45E7-BB96-D2F61F81810D}" srcId="{3626878A-B642-4B17-B884-89E212DEBF44}" destId="{37D74C2B-B5BB-4054-BB96-343EE35416B1}" srcOrd="0" destOrd="0" parTransId="{AFF42946-B80B-454D-A9B6-588FC9BDA84F}" sibTransId="{9FE0EB62-0AE6-418F-8EA9-3635AE3896E1}"/>
    <dgm:cxn modelId="{9719E305-99F1-4E49-A84E-F879C46FC816}" type="presParOf" srcId="{86AB1A47-E542-4E54-8F06-DBD6940C0EB0}" destId="{59D02458-CE38-413A-8B7B-AC0D05790325}" srcOrd="0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425F3DD-6409-46C1-8D73-1277760A0F2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BED4CD-DD95-49FF-8F9D-4397ADA83A5E}">
      <dgm:prSet phldrT="[Текст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ru-RU" sz="4000" dirty="0" smtClean="0"/>
            <a:t>Эстрадный танец</a:t>
          </a:r>
          <a:endParaRPr lang="ru-RU" sz="4000" dirty="0"/>
        </a:p>
      </dgm:t>
    </dgm:pt>
    <dgm:pt modelId="{CEF163A5-D6FD-45FD-BFED-E9B67825B7B3}" type="parTrans" cxnId="{BE415AA7-F760-4AC4-821D-856F2D7F3F8D}">
      <dgm:prSet/>
      <dgm:spPr/>
      <dgm:t>
        <a:bodyPr/>
        <a:lstStyle/>
        <a:p>
          <a:endParaRPr lang="ru-RU" sz="4000"/>
        </a:p>
      </dgm:t>
    </dgm:pt>
    <dgm:pt modelId="{E4B97726-9127-4015-8011-05096B145C88}" type="sibTrans" cxnId="{BE415AA7-F760-4AC4-821D-856F2D7F3F8D}">
      <dgm:prSet/>
      <dgm:spPr/>
      <dgm:t>
        <a:bodyPr/>
        <a:lstStyle/>
        <a:p>
          <a:endParaRPr lang="ru-RU" sz="4000"/>
        </a:p>
      </dgm:t>
    </dgm:pt>
    <dgm:pt modelId="{34A759E8-9470-4E68-8BBA-C8E19E230C68}">
      <dgm:prSet phldrT="[Текст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ru-RU" sz="4000" dirty="0" smtClean="0"/>
            <a:t>Эстрадное искусство</a:t>
          </a:r>
          <a:endParaRPr lang="ru-RU" sz="4000" dirty="0"/>
        </a:p>
      </dgm:t>
    </dgm:pt>
    <dgm:pt modelId="{372ADA30-3D39-417E-8200-F86E48A3C20D}" type="parTrans" cxnId="{D18656F4-86E8-49A0-8B07-EFD2187F23E6}">
      <dgm:prSet/>
      <dgm:spPr/>
      <dgm:t>
        <a:bodyPr/>
        <a:lstStyle/>
        <a:p>
          <a:endParaRPr lang="ru-RU" sz="4000"/>
        </a:p>
      </dgm:t>
    </dgm:pt>
    <dgm:pt modelId="{5D4479C2-5ABB-46D9-AAC3-06E70F31FC57}" type="sibTrans" cxnId="{D18656F4-86E8-49A0-8B07-EFD2187F23E6}">
      <dgm:prSet/>
      <dgm:spPr/>
      <dgm:t>
        <a:bodyPr/>
        <a:lstStyle/>
        <a:p>
          <a:endParaRPr lang="ru-RU" sz="4000"/>
        </a:p>
      </dgm:t>
    </dgm:pt>
    <dgm:pt modelId="{9F38DB9D-F747-42CC-97AA-AAE92B78D619}">
      <dgm:prSet phldrT="[Текст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ru-RU" sz="4000" dirty="0" smtClean="0"/>
            <a:t>Хореографическое искусство</a:t>
          </a:r>
          <a:endParaRPr lang="ru-RU" sz="4000" dirty="0"/>
        </a:p>
      </dgm:t>
    </dgm:pt>
    <dgm:pt modelId="{3D2CE720-9351-4D99-BFC6-9F64911542AE}" type="parTrans" cxnId="{9EF5CBC9-D5C4-4F22-A45B-6CFD4A5E5A5E}">
      <dgm:prSet/>
      <dgm:spPr/>
      <dgm:t>
        <a:bodyPr/>
        <a:lstStyle/>
        <a:p>
          <a:endParaRPr lang="ru-RU" sz="4000"/>
        </a:p>
      </dgm:t>
    </dgm:pt>
    <dgm:pt modelId="{7CA41926-839B-45E6-9097-92DF397A93D5}" type="sibTrans" cxnId="{9EF5CBC9-D5C4-4F22-A45B-6CFD4A5E5A5E}">
      <dgm:prSet/>
      <dgm:spPr/>
      <dgm:t>
        <a:bodyPr/>
        <a:lstStyle/>
        <a:p>
          <a:endParaRPr lang="ru-RU" sz="4000"/>
        </a:p>
      </dgm:t>
    </dgm:pt>
    <dgm:pt modelId="{8FDC2F40-68C6-4F2E-B06E-B7FDAF4A3108}" type="pres">
      <dgm:prSet presAssocID="{3425F3DD-6409-46C1-8D73-1277760A0F2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ADE6F3D-9692-4FB3-B053-3DCFCAB0C601}" type="pres">
      <dgm:prSet presAssocID="{6CBED4CD-DD95-49FF-8F9D-4397ADA83A5E}" presName="hierRoot1" presStyleCnt="0">
        <dgm:presLayoutVars>
          <dgm:hierBranch val="init"/>
        </dgm:presLayoutVars>
      </dgm:prSet>
      <dgm:spPr/>
    </dgm:pt>
    <dgm:pt modelId="{5D99A3ED-90A1-4C11-AC0A-9B147C13AE4C}" type="pres">
      <dgm:prSet presAssocID="{6CBED4CD-DD95-49FF-8F9D-4397ADA83A5E}" presName="rootComposite1" presStyleCnt="0"/>
      <dgm:spPr/>
    </dgm:pt>
    <dgm:pt modelId="{B4FC01F9-ACC0-4C9F-9085-62551B23E420}" type="pres">
      <dgm:prSet presAssocID="{6CBED4CD-DD95-49FF-8F9D-4397ADA83A5E}" presName="rootText1" presStyleLbl="node0" presStyleIdx="0" presStyleCnt="1" custScaleX="283407" custScaleY="66580" custLinFactY="-2010" custLinFactNeighborX="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B6F94D-E3CE-499A-8951-254D361C3E55}" type="pres">
      <dgm:prSet presAssocID="{6CBED4CD-DD95-49FF-8F9D-4397ADA83A5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3996625-2862-42B5-A288-6602D7DD2889}" type="pres">
      <dgm:prSet presAssocID="{6CBED4CD-DD95-49FF-8F9D-4397ADA83A5E}" presName="hierChild2" presStyleCnt="0"/>
      <dgm:spPr/>
    </dgm:pt>
    <dgm:pt modelId="{8985E420-EB62-49F4-9278-DD596AEFC87B}" type="pres">
      <dgm:prSet presAssocID="{372ADA30-3D39-417E-8200-F86E48A3C20D}" presName="Name37" presStyleLbl="parChTrans1D2" presStyleIdx="0" presStyleCnt="2"/>
      <dgm:spPr/>
      <dgm:t>
        <a:bodyPr/>
        <a:lstStyle/>
        <a:p>
          <a:endParaRPr lang="ru-RU"/>
        </a:p>
      </dgm:t>
    </dgm:pt>
    <dgm:pt modelId="{5318ABE5-AD57-43F2-80AE-7B48B6D4AA5A}" type="pres">
      <dgm:prSet presAssocID="{34A759E8-9470-4E68-8BBA-C8E19E230C68}" presName="hierRoot2" presStyleCnt="0">
        <dgm:presLayoutVars>
          <dgm:hierBranch val="init"/>
        </dgm:presLayoutVars>
      </dgm:prSet>
      <dgm:spPr/>
    </dgm:pt>
    <dgm:pt modelId="{D50672C7-1F4B-4EA2-A784-37C6BBEA1648}" type="pres">
      <dgm:prSet presAssocID="{34A759E8-9470-4E68-8BBA-C8E19E230C68}" presName="rootComposite" presStyleCnt="0"/>
      <dgm:spPr/>
    </dgm:pt>
    <dgm:pt modelId="{83825D51-B4CF-4DB1-ABD6-7DCCA40BAD59}" type="pres">
      <dgm:prSet presAssocID="{34A759E8-9470-4E68-8BBA-C8E19E230C68}" presName="rootText" presStyleLbl="node2" presStyleIdx="0" presStyleCnt="2" custScaleX="206529" custScaleY="85350" custLinFactNeighborX="-1335" custLinFactNeighborY="493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65C9FFA-B5F9-4CDF-BAE9-39E2E7679703}" type="pres">
      <dgm:prSet presAssocID="{34A759E8-9470-4E68-8BBA-C8E19E230C68}" presName="rootConnector" presStyleLbl="node2" presStyleIdx="0" presStyleCnt="2"/>
      <dgm:spPr/>
      <dgm:t>
        <a:bodyPr/>
        <a:lstStyle/>
        <a:p>
          <a:endParaRPr lang="ru-RU"/>
        </a:p>
      </dgm:t>
    </dgm:pt>
    <dgm:pt modelId="{7D924137-B9C3-4690-B348-37649039ED12}" type="pres">
      <dgm:prSet presAssocID="{34A759E8-9470-4E68-8BBA-C8E19E230C68}" presName="hierChild4" presStyleCnt="0"/>
      <dgm:spPr/>
    </dgm:pt>
    <dgm:pt modelId="{B730CC1B-9F4E-463B-B1A7-CED5363822DD}" type="pres">
      <dgm:prSet presAssocID="{34A759E8-9470-4E68-8BBA-C8E19E230C68}" presName="hierChild5" presStyleCnt="0"/>
      <dgm:spPr/>
    </dgm:pt>
    <dgm:pt modelId="{C2D2379C-EC38-4210-97FB-761B77D257BA}" type="pres">
      <dgm:prSet presAssocID="{3D2CE720-9351-4D99-BFC6-9F64911542AE}" presName="Name37" presStyleLbl="parChTrans1D2" presStyleIdx="1" presStyleCnt="2"/>
      <dgm:spPr/>
      <dgm:t>
        <a:bodyPr/>
        <a:lstStyle/>
        <a:p>
          <a:endParaRPr lang="ru-RU"/>
        </a:p>
      </dgm:t>
    </dgm:pt>
    <dgm:pt modelId="{4DD99A62-0613-4300-B4AB-86B9A5F48C29}" type="pres">
      <dgm:prSet presAssocID="{9F38DB9D-F747-42CC-97AA-AAE92B78D619}" presName="hierRoot2" presStyleCnt="0">
        <dgm:presLayoutVars>
          <dgm:hierBranch val="init"/>
        </dgm:presLayoutVars>
      </dgm:prSet>
      <dgm:spPr/>
    </dgm:pt>
    <dgm:pt modelId="{53C90C24-2F73-4F56-A269-75F55A3F985A}" type="pres">
      <dgm:prSet presAssocID="{9F38DB9D-F747-42CC-97AA-AAE92B78D619}" presName="rootComposite" presStyleCnt="0"/>
      <dgm:spPr/>
    </dgm:pt>
    <dgm:pt modelId="{107B4A3D-1E71-43AD-A19F-D9F30D83B356}" type="pres">
      <dgm:prSet presAssocID="{9F38DB9D-F747-42CC-97AA-AAE92B78D619}" presName="rootText" presStyleLbl="node2" presStyleIdx="1" presStyleCnt="2" custScaleX="223256" custScaleY="87745" custLinFactNeighborX="-5167" custLinFactNeighborY="493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BA0C6A-D2FA-4545-9C51-EAB0BA5D136C}" type="pres">
      <dgm:prSet presAssocID="{9F38DB9D-F747-42CC-97AA-AAE92B78D619}" presName="rootConnector" presStyleLbl="node2" presStyleIdx="1" presStyleCnt="2"/>
      <dgm:spPr/>
      <dgm:t>
        <a:bodyPr/>
        <a:lstStyle/>
        <a:p>
          <a:endParaRPr lang="ru-RU"/>
        </a:p>
      </dgm:t>
    </dgm:pt>
    <dgm:pt modelId="{6B9A0E39-11D5-448F-B91E-9E6EF1030C3F}" type="pres">
      <dgm:prSet presAssocID="{9F38DB9D-F747-42CC-97AA-AAE92B78D619}" presName="hierChild4" presStyleCnt="0"/>
      <dgm:spPr/>
    </dgm:pt>
    <dgm:pt modelId="{182B9EDE-DAED-4008-8DFE-757B4A03A23E}" type="pres">
      <dgm:prSet presAssocID="{9F38DB9D-F747-42CC-97AA-AAE92B78D619}" presName="hierChild5" presStyleCnt="0"/>
      <dgm:spPr/>
    </dgm:pt>
    <dgm:pt modelId="{8CD84667-07DF-4173-B716-71D1CCD9D505}" type="pres">
      <dgm:prSet presAssocID="{6CBED4CD-DD95-49FF-8F9D-4397ADA83A5E}" presName="hierChild3" presStyleCnt="0"/>
      <dgm:spPr/>
    </dgm:pt>
  </dgm:ptLst>
  <dgm:cxnLst>
    <dgm:cxn modelId="{11584EF5-6C6D-4BD5-9CFD-34432B7FA6C4}" type="presOf" srcId="{3D2CE720-9351-4D99-BFC6-9F64911542AE}" destId="{C2D2379C-EC38-4210-97FB-761B77D257BA}" srcOrd="0" destOrd="0" presId="urn:microsoft.com/office/officeart/2005/8/layout/orgChart1"/>
    <dgm:cxn modelId="{E92B88D0-F8A0-4051-8EFC-0962EDF408A0}" type="presOf" srcId="{6CBED4CD-DD95-49FF-8F9D-4397ADA83A5E}" destId="{B4FC01F9-ACC0-4C9F-9085-62551B23E420}" srcOrd="0" destOrd="0" presId="urn:microsoft.com/office/officeart/2005/8/layout/orgChart1"/>
    <dgm:cxn modelId="{0FB99116-3990-4B73-9258-AED6DF8DEF68}" type="presOf" srcId="{9F38DB9D-F747-42CC-97AA-AAE92B78D619}" destId="{107B4A3D-1E71-43AD-A19F-D9F30D83B356}" srcOrd="0" destOrd="0" presId="urn:microsoft.com/office/officeart/2005/8/layout/orgChart1"/>
    <dgm:cxn modelId="{D18656F4-86E8-49A0-8B07-EFD2187F23E6}" srcId="{6CBED4CD-DD95-49FF-8F9D-4397ADA83A5E}" destId="{34A759E8-9470-4E68-8BBA-C8E19E230C68}" srcOrd="0" destOrd="0" parTransId="{372ADA30-3D39-417E-8200-F86E48A3C20D}" sibTransId="{5D4479C2-5ABB-46D9-AAC3-06E70F31FC57}"/>
    <dgm:cxn modelId="{BE415AA7-F760-4AC4-821D-856F2D7F3F8D}" srcId="{3425F3DD-6409-46C1-8D73-1277760A0F2B}" destId="{6CBED4CD-DD95-49FF-8F9D-4397ADA83A5E}" srcOrd="0" destOrd="0" parTransId="{CEF163A5-D6FD-45FD-BFED-E9B67825B7B3}" sibTransId="{E4B97726-9127-4015-8011-05096B145C88}"/>
    <dgm:cxn modelId="{9EF5CBC9-D5C4-4F22-A45B-6CFD4A5E5A5E}" srcId="{6CBED4CD-DD95-49FF-8F9D-4397ADA83A5E}" destId="{9F38DB9D-F747-42CC-97AA-AAE92B78D619}" srcOrd="1" destOrd="0" parTransId="{3D2CE720-9351-4D99-BFC6-9F64911542AE}" sibTransId="{7CA41926-839B-45E6-9097-92DF397A93D5}"/>
    <dgm:cxn modelId="{F8619E04-EF36-4D49-90FE-E5E54C1A5741}" type="presOf" srcId="{3425F3DD-6409-46C1-8D73-1277760A0F2B}" destId="{8FDC2F40-68C6-4F2E-B06E-B7FDAF4A3108}" srcOrd="0" destOrd="0" presId="urn:microsoft.com/office/officeart/2005/8/layout/orgChart1"/>
    <dgm:cxn modelId="{A86BFB1B-8392-4582-BFD9-7DA47F50F984}" type="presOf" srcId="{9F38DB9D-F747-42CC-97AA-AAE92B78D619}" destId="{8EBA0C6A-D2FA-4545-9C51-EAB0BA5D136C}" srcOrd="1" destOrd="0" presId="urn:microsoft.com/office/officeart/2005/8/layout/orgChart1"/>
    <dgm:cxn modelId="{749BCC3A-4F35-4087-AF6B-C2DFE0567431}" type="presOf" srcId="{34A759E8-9470-4E68-8BBA-C8E19E230C68}" destId="{365C9FFA-B5F9-4CDF-BAE9-39E2E7679703}" srcOrd="1" destOrd="0" presId="urn:microsoft.com/office/officeart/2005/8/layout/orgChart1"/>
    <dgm:cxn modelId="{33AB02BC-D86B-402B-AE32-9A850AC29A2B}" type="presOf" srcId="{6CBED4CD-DD95-49FF-8F9D-4397ADA83A5E}" destId="{41B6F94D-E3CE-499A-8951-254D361C3E55}" srcOrd="1" destOrd="0" presId="urn:microsoft.com/office/officeart/2005/8/layout/orgChart1"/>
    <dgm:cxn modelId="{CB784BFD-32D4-4B47-B79A-97A374735A94}" type="presOf" srcId="{34A759E8-9470-4E68-8BBA-C8E19E230C68}" destId="{83825D51-B4CF-4DB1-ABD6-7DCCA40BAD59}" srcOrd="0" destOrd="0" presId="urn:microsoft.com/office/officeart/2005/8/layout/orgChart1"/>
    <dgm:cxn modelId="{5EC354B0-BF01-46E8-A7C8-907A1F962B5B}" type="presOf" srcId="{372ADA30-3D39-417E-8200-F86E48A3C20D}" destId="{8985E420-EB62-49F4-9278-DD596AEFC87B}" srcOrd="0" destOrd="0" presId="urn:microsoft.com/office/officeart/2005/8/layout/orgChart1"/>
    <dgm:cxn modelId="{5EDB8815-02E7-40A7-ADE3-D5BFD8EB5AEC}" type="presParOf" srcId="{8FDC2F40-68C6-4F2E-B06E-B7FDAF4A3108}" destId="{0ADE6F3D-9692-4FB3-B053-3DCFCAB0C601}" srcOrd="0" destOrd="0" presId="urn:microsoft.com/office/officeart/2005/8/layout/orgChart1"/>
    <dgm:cxn modelId="{19CF496A-AF0C-4930-AEF0-C4D7A38CE009}" type="presParOf" srcId="{0ADE6F3D-9692-4FB3-B053-3DCFCAB0C601}" destId="{5D99A3ED-90A1-4C11-AC0A-9B147C13AE4C}" srcOrd="0" destOrd="0" presId="urn:microsoft.com/office/officeart/2005/8/layout/orgChart1"/>
    <dgm:cxn modelId="{1A927DDA-48A9-4D26-BB1A-6ACC3ADFD757}" type="presParOf" srcId="{5D99A3ED-90A1-4C11-AC0A-9B147C13AE4C}" destId="{B4FC01F9-ACC0-4C9F-9085-62551B23E420}" srcOrd="0" destOrd="0" presId="urn:microsoft.com/office/officeart/2005/8/layout/orgChart1"/>
    <dgm:cxn modelId="{8F763E92-1035-4DA1-977E-7E70C601EC69}" type="presParOf" srcId="{5D99A3ED-90A1-4C11-AC0A-9B147C13AE4C}" destId="{41B6F94D-E3CE-499A-8951-254D361C3E55}" srcOrd="1" destOrd="0" presId="urn:microsoft.com/office/officeart/2005/8/layout/orgChart1"/>
    <dgm:cxn modelId="{3A789DC8-0339-4908-82CD-C19AAB2A33A4}" type="presParOf" srcId="{0ADE6F3D-9692-4FB3-B053-3DCFCAB0C601}" destId="{C3996625-2862-42B5-A288-6602D7DD2889}" srcOrd="1" destOrd="0" presId="urn:microsoft.com/office/officeart/2005/8/layout/orgChart1"/>
    <dgm:cxn modelId="{8B5AE045-A212-4A38-9980-8AF53AF39587}" type="presParOf" srcId="{C3996625-2862-42B5-A288-6602D7DD2889}" destId="{8985E420-EB62-49F4-9278-DD596AEFC87B}" srcOrd="0" destOrd="0" presId="urn:microsoft.com/office/officeart/2005/8/layout/orgChart1"/>
    <dgm:cxn modelId="{398F1A29-ADC4-4F99-ABFB-51782690CC15}" type="presParOf" srcId="{C3996625-2862-42B5-A288-6602D7DD2889}" destId="{5318ABE5-AD57-43F2-80AE-7B48B6D4AA5A}" srcOrd="1" destOrd="0" presId="urn:microsoft.com/office/officeart/2005/8/layout/orgChart1"/>
    <dgm:cxn modelId="{301DA11F-5B8B-4B5B-A685-642908FBC144}" type="presParOf" srcId="{5318ABE5-AD57-43F2-80AE-7B48B6D4AA5A}" destId="{D50672C7-1F4B-4EA2-A784-37C6BBEA1648}" srcOrd="0" destOrd="0" presId="urn:microsoft.com/office/officeart/2005/8/layout/orgChart1"/>
    <dgm:cxn modelId="{81C40AA7-0BF9-444F-BC6F-D0E7490F4A06}" type="presParOf" srcId="{D50672C7-1F4B-4EA2-A784-37C6BBEA1648}" destId="{83825D51-B4CF-4DB1-ABD6-7DCCA40BAD59}" srcOrd="0" destOrd="0" presId="urn:microsoft.com/office/officeart/2005/8/layout/orgChart1"/>
    <dgm:cxn modelId="{AE7A361B-5437-4230-B080-5492520130EF}" type="presParOf" srcId="{D50672C7-1F4B-4EA2-A784-37C6BBEA1648}" destId="{365C9FFA-B5F9-4CDF-BAE9-39E2E7679703}" srcOrd="1" destOrd="0" presId="urn:microsoft.com/office/officeart/2005/8/layout/orgChart1"/>
    <dgm:cxn modelId="{6FA32DDA-AAF7-4233-8687-BC6F1188DC66}" type="presParOf" srcId="{5318ABE5-AD57-43F2-80AE-7B48B6D4AA5A}" destId="{7D924137-B9C3-4690-B348-37649039ED12}" srcOrd="1" destOrd="0" presId="urn:microsoft.com/office/officeart/2005/8/layout/orgChart1"/>
    <dgm:cxn modelId="{498B376C-E98A-45E5-B979-05D28D4DE099}" type="presParOf" srcId="{5318ABE5-AD57-43F2-80AE-7B48B6D4AA5A}" destId="{B730CC1B-9F4E-463B-B1A7-CED5363822DD}" srcOrd="2" destOrd="0" presId="urn:microsoft.com/office/officeart/2005/8/layout/orgChart1"/>
    <dgm:cxn modelId="{20DA643D-BACB-4589-A9C8-5C3FF5FA75B1}" type="presParOf" srcId="{C3996625-2862-42B5-A288-6602D7DD2889}" destId="{C2D2379C-EC38-4210-97FB-761B77D257BA}" srcOrd="2" destOrd="0" presId="urn:microsoft.com/office/officeart/2005/8/layout/orgChart1"/>
    <dgm:cxn modelId="{994471DB-F3B7-4F4E-BECA-63664A247AB7}" type="presParOf" srcId="{C3996625-2862-42B5-A288-6602D7DD2889}" destId="{4DD99A62-0613-4300-B4AB-86B9A5F48C29}" srcOrd="3" destOrd="0" presId="urn:microsoft.com/office/officeart/2005/8/layout/orgChart1"/>
    <dgm:cxn modelId="{6761343F-0ED8-4DF5-BAE2-09CB123538BA}" type="presParOf" srcId="{4DD99A62-0613-4300-B4AB-86B9A5F48C29}" destId="{53C90C24-2F73-4F56-A269-75F55A3F985A}" srcOrd="0" destOrd="0" presId="urn:microsoft.com/office/officeart/2005/8/layout/orgChart1"/>
    <dgm:cxn modelId="{8BDA3A2D-7910-4E45-A328-14B0D898F4AC}" type="presParOf" srcId="{53C90C24-2F73-4F56-A269-75F55A3F985A}" destId="{107B4A3D-1E71-43AD-A19F-D9F30D83B356}" srcOrd="0" destOrd="0" presId="urn:microsoft.com/office/officeart/2005/8/layout/orgChart1"/>
    <dgm:cxn modelId="{541C07A8-948B-4151-A3E5-3385A6E95B52}" type="presParOf" srcId="{53C90C24-2F73-4F56-A269-75F55A3F985A}" destId="{8EBA0C6A-D2FA-4545-9C51-EAB0BA5D136C}" srcOrd="1" destOrd="0" presId="urn:microsoft.com/office/officeart/2005/8/layout/orgChart1"/>
    <dgm:cxn modelId="{BA875682-373E-4356-BD46-7D1E980D2FB3}" type="presParOf" srcId="{4DD99A62-0613-4300-B4AB-86B9A5F48C29}" destId="{6B9A0E39-11D5-448F-B91E-9E6EF1030C3F}" srcOrd="1" destOrd="0" presId="urn:microsoft.com/office/officeart/2005/8/layout/orgChart1"/>
    <dgm:cxn modelId="{3E4FEAA7-87E8-4400-B27C-2F3C381AE09C}" type="presParOf" srcId="{4DD99A62-0613-4300-B4AB-86B9A5F48C29}" destId="{182B9EDE-DAED-4008-8DFE-757B4A03A23E}" srcOrd="2" destOrd="0" presId="urn:microsoft.com/office/officeart/2005/8/layout/orgChart1"/>
    <dgm:cxn modelId="{E78CBCF3-C7D9-4C0C-B325-1E60632C9A34}" type="presParOf" srcId="{0ADE6F3D-9692-4FB3-B053-3DCFCAB0C601}" destId="{8CD84667-07DF-4173-B716-71D1CCD9D50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425F3DD-6409-46C1-8D73-1277760A0F2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DC2F40-68C6-4F2E-B06E-B7FDAF4A3108}" type="pres">
      <dgm:prSet presAssocID="{3425F3DD-6409-46C1-8D73-1277760A0F2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F8619E04-EF36-4D49-90FE-E5E54C1A5741}" type="presOf" srcId="{3425F3DD-6409-46C1-8D73-1277760A0F2B}" destId="{8FDC2F40-68C6-4F2E-B06E-B7FDAF4A3108}" srcOrd="0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32D5FC-FFD3-4058-92F5-21A757BD36D4}" type="doc">
      <dgm:prSet loTypeId="urn:microsoft.com/office/officeart/2009/3/layout/PieProces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18E7331-4CA1-4A2A-87AB-FA1E243FD435}">
      <dgm:prSet phldrT="[Текст]" custT="1"/>
      <dgm:spPr/>
      <dgm:t>
        <a:bodyPr/>
        <a:lstStyle/>
        <a:p>
          <a:r>
            <a:rPr lang="ru-RU" sz="4400" b="0" dirty="0" smtClean="0">
              <a:latin typeface="Arial" panose="020B0604020202020204" pitchFamily="34" charset="0"/>
              <a:cs typeface="Arial" panose="020B0604020202020204" pitchFamily="34" charset="0"/>
            </a:rPr>
            <a:t>СОЧЕТАЕТ</a:t>
          </a:r>
          <a:endParaRPr lang="ru-RU" sz="4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8C05E4-F706-4A4A-8920-97BC96F409A5}" type="parTrans" cxnId="{B4788EB6-24CC-4BDB-A94A-B42E95DF9544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351073-36FE-4525-918D-2BF5EFD5C56C}" type="sibTrans" cxnId="{B4788EB6-24CC-4BDB-A94A-B42E95DF9544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0B81EB-7144-4B13-A730-DCA08B258B1C}">
      <dgm:prSet phldrT="[Текст]" custT="1"/>
      <dgm:spPr/>
      <dgm:t>
        <a:bodyPr/>
        <a:lstStyle/>
        <a:p>
          <a:r>
            <a:rPr lang="ru-RU" sz="1800" dirty="0" smtClean="0">
              <a:latin typeface="Yu Gothic UI Light" panose="020B0300000000000000" pitchFamily="34" charset="-128"/>
              <a:ea typeface="Yu Gothic UI Light" panose="020B0300000000000000" pitchFamily="34" charset="-128"/>
              <a:cs typeface="Arial" panose="020B0604020202020204" pitchFamily="34" charset="0"/>
            </a:rPr>
            <a:t>▶ </a:t>
          </a:r>
          <a:r>
            <a:rPr lang="ru-RU" sz="24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движения современных танцевальных направлений</a:t>
          </a:r>
          <a:endParaRPr lang="ru-RU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889505-63B5-4C48-A21F-993EFF0C525A}" type="parTrans" cxnId="{18F1FD94-7BDB-4B14-B8C7-4F589423BEAB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F69AD7-2497-4C28-B864-3EFE729F601D}" type="sibTrans" cxnId="{18F1FD94-7BDB-4B14-B8C7-4F589423BEAB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2AAD06-D07C-4640-90BF-EE2592A01D2E}">
      <dgm:prSet phldrT="[Текст]" custT="1"/>
      <dgm:spPr/>
      <dgm:t>
        <a:bodyPr/>
        <a:lstStyle/>
        <a:p>
          <a:r>
            <a:rPr lang="ru-RU" sz="2000" dirty="0" smtClean="0">
              <a:latin typeface="Yu Gothic UI Light" panose="020B0300000000000000" pitchFamily="34" charset="-128"/>
              <a:ea typeface="Yu Gothic UI Light" panose="020B0300000000000000" pitchFamily="34" charset="-128"/>
              <a:cs typeface="Arial" panose="020B0604020202020204" pitchFamily="34" charset="0"/>
            </a:rPr>
            <a:t>▶ </a:t>
          </a:r>
          <a:r>
            <a:rPr lang="ru-RU" sz="24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элементы народного танца</a:t>
          </a:r>
          <a:endParaRPr lang="ru-RU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6B12A7-91F4-47F6-9AF3-425783415717}" type="parTrans" cxnId="{28BA65F2-420C-424B-A762-286737CC17F2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9A3979-7FE4-43F8-89FC-1032BE997D2E}" type="sibTrans" cxnId="{28BA65F2-420C-424B-A762-286737CC17F2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0D168A-3F12-4A05-8611-DE2DAD6F1A60}">
      <dgm:prSet phldrT="[Текст]" custT="1"/>
      <dgm:spPr/>
      <dgm:t>
        <a:bodyPr/>
        <a:lstStyle/>
        <a:p>
          <a:r>
            <a:rPr lang="ru-RU" sz="2000" dirty="0" smtClean="0">
              <a:latin typeface="Yu Gothic UI Light" panose="020B0300000000000000" pitchFamily="34" charset="-128"/>
              <a:ea typeface="Yu Gothic UI Light" panose="020B0300000000000000" pitchFamily="34" charset="-128"/>
              <a:cs typeface="Arial" panose="020B0604020202020204" pitchFamily="34" charset="0"/>
            </a:rPr>
            <a:t>▶</a:t>
          </a:r>
          <a:r>
            <a:rPr lang="ru-RU" sz="2400" dirty="0" smtClean="0">
              <a:latin typeface="Yu Gothic UI Light" panose="020B0300000000000000" pitchFamily="34" charset="-128"/>
              <a:ea typeface="Yu Gothic UI Light" panose="020B0300000000000000" pitchFamily="34" charset="-128"/>
              <a:cs typeface="Arial" panose="020B0604020202020204" pitchFamily="34" charset="0"/>
            </a:rPr>
            <a:t> </a:t>
          </a:r>
          <a:r>
            <a:rPr lang="ru-RU" sz="24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танцевальные фигуры бального танца</a:t>
          </a:r>
          <a:endParaRPr lang="ru-RU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6C2A88-D7C0-49A1-AEF3-FB7624812728}" type="parTrans" cxnId="{E1BB7E73-B116-4FC3-A28E-C5803693C811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E5448A-35C9-43B4-B984-A6232F52FC1B}" type="sibTrans" cxnId="{E1BB7E73-B116-4FC3-A28E-C5803693C811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4B0564-EAD1-4A69-A5EA-CE4CBD518FEE}">
      <dgm:prSet phldrT="[Текст]" custT="1"/>
      <dgm:spPr/>
      <dgm:t>
        <a:bodyPr/>
        <a:lstStyle/>
        <a:p>
          <a:r>
            <a:rPr lang="ru-RU" sz="2000" dirty="0" smtClean="0">
              <a:latin typeface="Yu Gothic UI Light" panose="020B0300000000000000" pitchFamily="34" charset="-128"/>
              <a:ea typeface="Yu Gothic UI Light" panose="020B0300000000000000" pitchFamily="34" charset="-128"/>
              <a:cs typeface="Arial" panose="020B0604020202020204" pitchFamily="34" charset="0"/>
            </a:rPr>
            <a:t>▶</a:t>
          </a:r>
          <a:r>
            <a:rPr lang="ru-RU" sz="2400" dirty="0" smtClean="0">
              <a:latin typeface="Yu Gothic UI Light" panose="020B0300000000000000" pitchFamily="34" charset="-128"/>
              <a:ea typeface="Yu Gothic UI Light" panose="020B0300000000000000" pitchFamily="34" charset="-128"/>
              <a:cs typeface="Arial" panose="020B0604020202020204" pitchFamily="34" charset="0"/>
            </a:rPr>
            <a:t> </a:t>
          </a:r>
          <a:r>
            <a:rPr lang="ru-RU" sz="24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лексику классического балета</a:t>
          </a:r>
          <a:endParaRPr lang="ru-RU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61502DF-3DC9-4611-80ED-CEC44A567572}" type="parTrans" cxnId="{1A95AEFB-E47E-425E-B0A0-5C0CA7139843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9BAB11-2D58-4E82-BB98-0EF0F6138464}" type="sibTrans" cxnId="{1A95AEFB-E47E-425E-B0A0-5C0CA7139843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286E50-81B1-40D4-BFFA-E7F86D755DEC}">
      <dgm:prSet phldrT="[Текст]" custT="1"/>
      <dgm:spPr/>
      <dgm:t>
        <a:bodyPr/>
        <a:lstStyle/>
        <a:p>
          <a:r>
            <a:rPr lang="ru-RU" sz="2000" dirty="0" smtClean="0">
              <a:latin typeface="Yu Gothic UI Light" panose="020B0300000000000000" pitchFamily="34" charset="-128"/>
              <a:ea typeface="Yu Gothic UI Light" panose="020B0300000000000000" pitchFamily="34" charset="-128"/>
              <a:cs typeface="Arial" panose="020B0604020202020204" pitchFamily="34" charset="0"/>
            </a:rPr>
            <a:t>▶</a:t>
          </a:r>
          <a:r>
            <a:rPr lang="ru-RU" sz="2400" dirty="0" smtClean="0">
              <a:latin typeface="Yu Gothic UI Light" panose="020B0300000000000000" pitchFamily="34" charset="-128"/>
              <a:ea typeface="Yu Gothic UI Light" panose="020B0300000000000000" pitchFamily="34" charset="-128"/>
              <a:cs typeface="Arial" panose="020B0604020202020204" pitchFamily="34" charset="0"/>
            </a:rPr>
            <a:t> </a:t>
          </a:r>
          <a:r>
            <a:rPr lang="ru-RU" sz="24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элементы спортивной гимнастики и акробатики</a:t>
          </a:r>
          <a:endParaRPr lang="ru-RU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EAF59CD-1AAC-4EFC-9865-AB9E454FF62C}" type="parTrans" cxnId="{126233D5-D0FB-4102-AADD-0BA527F1A0DD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E6720F-13E6-4D43-80B2-38B5DD73BAF5}" type="sibTrans" cxnId="{126233D5-D0FB-4102-AADD-0BA527F1A0DD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4E7BC1-637D-4FF0-92AC-ADF8009563B2}" type="pres">
      <dgm:prSet presAssocID="{9B32D5FC-FFD3-4058-92F5-21A757BD36D4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8FA2717-1D7C-4432-AB6A-2728FF3DFF4E}" type="pres">
      <dgm:prSet presAssocID="{818E7331-4CA1-4A2A-87AB-FA1E243FD435}" presName="ParentComposite" presStyleCnt="0"/>
      <dgm:spPr/>
    </dgm:pt>
    <dgm:pt modelId="{AE822385-DEBE-4F42-A73C-BA1496976BCE}" type="pres">
      <dgm:prSet presAssocID="{818E7331-4CA1-4A2A-87AB-FA1E243FD435}" presName="Chord" presStyleLbl="bgShp" presStyleIdx="0" presStyleCnt="1"/>
      <dgm:spPr/>
    </dgm:pt>
    <dgm:pt modelId="{004289DA-9BA6-4FBC-A058-8E41D6766EB9}" type="pres">
      <dgm:prSet presAssocID="{818E7331-4CA1-4A2A-87AB-FA1E243FD435}" presName="Pie" presStyleLbl="alignNode1" presStyleIdx="0" presStyleCnt="1"/>
      <dgm:spPr>
        <a:solidFill>
          <a:schemeClr val="accent1">
            <a:lumMod val="75000"/>
          </a:schemeClr>
        </a:solidFill>
      </dgm:spPr>
    </dgm:pt>
    <dgm:pt modelId="{DFA9D830-8C2C-4EBB-974B-1FD6B800B109}" type="pres">
      <dgm:prSet presAssocID="{818E7331-4CA1-4A2A-87AB-FA1E243FD435}" presName="Paren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636CC2-E7D9-4A82-AA25-2DC52DE6C477}" type="pres">
      <dgm:prSet presAssocID="{26F69AD7-2497-4C28-B864-3EFE729F601D}" presName="negSibTrans" presStyleCnt="0"/>
      <dgm:spPr/>
    </dgm:pt>
    <dgm:pt modelId="{24887593-C0D8-4B4F-BFC2-3336FF3FB495}" type="pres">
      <dgm:prSet presAssocID="{818E7331-4CA1-4A2A-87AB-FA1E243FD435}" presName="composite" presStyleCnt="0"/>
      <dgm:spPr/>
    </dgm:pt>
    <dgm:pt modelId="{F8D43D3D-27C5-4B25-B5D5-1C73EF3A8A3A}" type="pres">
      <dgm:prSet presAssocID="{818E7331-4CA1-4A2A-87AB-FA1E243FD435}" presName="Child" presStyleLbl="revTx" presStyleIdx="1" presStyleCnt="2" custScaleX="1391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95AEFB-E47E-425E-B0A0-5C0CA7139843}" srcId="{818E7331-4CA1-4A2A-87AB-FA1E243FD435}" destId="{C64B0564-EAD1-4A69-A5EA-CE4CBD518FEE}" srcOrd="3" destOrd="0" parTransId="{061502DF-3DC9-4611-80ED-CEC44A567572}" sibTransId="{299BAB11-2D58-4E82-BB98-0EF0F6138464}"/>
    <dgm:cxn modelId="{AB5D7357-A2AE-4E2A-9F27-BF978908559B}" type="presOf" srcId="{9B32D5FC-FFD3-4058-92F5-21A757BD36D4}" destId="{5B4E7BC1-637D-4FF0-92AC-ADF8009563B2}" srcOrd="0" destOrd="0" presId="urn:microsoft.com/office/officeart/2009/3/layout/PieProcess"/>
    <dgm:cxn modelId="{22B59800-6F9C-4CB2-BB35-872D3354BB98}" type="presOf" srcId="{C60D168A-3F12-4A05-8611-DE2DAD6F1A60}" destId="{F8D43D3D-27C5-4B25-B5D5-1C73EF3A8A3A}" srcOrd="0" destOrd="2" presId="urn:microsoft.com/office/officeart/2009/3/layout/PieProcess"/>
    <dgm:cxn modelId="{B4788EB6-24CC-4BDB-A94A-B42E95DF9544}" srcId="{9B32D5FC-FFD3-4058-92F5-21A757BD36D4}" destId="{818E7331-4CA1-4A2A-87AB-FA1E243FD435}" srcOrd="0" destOrd="0" parTransId="{EE8C05E4-F706-4A4A-8920-97BC96F409A5}" sibTransId="{88351073-36FE-4525-918D-2BF5EFD5C56C}"/>
    <dgm:cxn modelId="{5B8F9FC4-1B3C-4B2C-B89F-12B3A7495255}" type="presOf" srcId="{C64B0564-EAD1-4A69-A5EA-CE4CBD518FEE}" destId="{F8D43D3D-27C5-4B25-B5D5-1C73EF3A8A3A}" srcOrd="0" destOrd="3" presId="urn:microsoft.com/office/officeart/2009/3/layout/PieProcess"/>
    <dgm:cxn modelId="{0B5CD6F4-B81C-497E-B997-3911ED4A22B9}" type="presOf" srcId="{3D286E50-81B1-40D4-BFFA-E7F86D755DEC}" destId="{F8D43D3D-27C5-4B25-B5D5-1C73EF3A8A3A}" srcOrd="0" destOrd="4" presId="urn:microsoft.com/office/officeart/2009/3/layout/PieProcess"/>
    <dgm:cxn modelId="{126233D5-D0FB-4102-AADD-0BA527F1A0DD}" srcId="{818E7331-4CA1-4A2A-87AB-FA1E243FD435}" destId="{3D286E50-81B1-40D4-BFFA-E7F86D755DEC}" srcOrd="4" destOrd="0" parTransId="{5EAF59CD-1AAC-4EFC-9865-AB9E454FF62C}" sibTransId="{B6E6720F-13E6-4D43-80B2-38B5DD73BAF5}"/>
    <dgm:cxn modelId="{7043F483-63A3-4744-A67F-A41C5C65A221}" type="presOf" srcId="{818E7331-4CA1-4A2A-87AB-FA1E243FD435}" destId="{DFA9D830-8C2C-4EBB-974B-1FD6B800B109}" srcOrd="0" destOrd="0" presId="urn:microsoft.com/office/officeart/2009/3/layout/PieProcess"/>
    <dgm:cxn modelId="{769C557C-0A82-47EA-8BFC-734EEAB66CC9}" type="presOf" srcId="{380B81EB-7144-4B13-A730-DCA08B258B1C}" destId="{F8D43D3D-27C5-4B25-B5D5-1C73EF3A8A3A}" srcOrd="0" destOrd="0" presId="urn:microsoft.com/office/officeart/2009/3/layout/PieProcess"/>
    <dgm:cxn modelId="{E1BB7E73-B116-4FC3-A28E-C5803693C811}" srcId="{818E7331-4CA1-4A2A-87AB-FA1E243FD435}" destId="{C60D168A-3F12-4A05-8611-DE2DAD6F1A60}" srcOrd="2" destOrd="0" parTransId="{D26C2A88-D7C0-49A1-AEF3-FB7624812728}" sibTransId="{F9E5448A-35C9-43B4-B984-A6232F52FC1B}"/>
    <dgm:cxn modelId="{F44622AC-95BE-440F-8794-2FE6DFDBD31E}" type="presOf" srcId="{152AAD06-D07C-4640-90BF-EE2592A01D2E}" destId="{F8D43D3D-27C5-4B25-B5D5-1C73EF3A8A3A}" srcOrd="0" destOrd="1" presId="urn:microsoft.com/office/officeart/2009/3/layout/PieProcess"/>
    <dgm:cxn modelId="{18F1FD94-7BDB-4B14-B8C7-4F589423BEAB}" srcId="{818E7331-4CA1-4A2A-87AB-FA1E243FD435}" destId="{380B81EB-7144-4B13-A730-DCA08B258B1C}" srcOrd="0" destOrd="0" parTransId="{8C889505-63B5-4C48-A21F-993EFF0C525A}" sibTransId="{26F69AD7-2497-4C28-B864-3EFE729F601D}"/>
    <dgm:cxn modelId="{28BA65F2-420C-424B-A762-286737CC17F2}" srcId="{818E7331-4CA1-4A2A-87AB-FA1E243FD435}" destId="{152AAD06-D07C-4640-90BF-EE2592A01D2E}" srcOrd="1" destOrd="0" parTransId="{1A6B12A7-91F4-47F6-9AF3-425783415717}" sibTransId="{C89A3979-7FE4-43F8-89FC-1032BE997D2E}"/>
    <dgm:cxn modelId="{4A6CCCCA-771C-4261-8CB5-F9B2CA924750}" type="presParOf" srcId="{5B4E7BC1-637D-4FF0-92AC-ADF8009563B2}" destId="{F8FA2717-1D7C-4432-AB6A-2728FF3DFF4E}" srcOrd="0" destOrd="0" presId="urn:microsoft.com/office/officeart/2009/3/layout/PieProcess"/>
    <dgm:cxn modelId="{134F278C-6197-4CF0-8EC4-CE20FE85FD25}" type="presParOf" srcId="{F8FA2717-1D7C-4432-AB6A-2728FF3DFF4E}" destId="{AE822385-DEBE-4F42-A73C-BA1496976BCE}" srcOrd="0" destOrd="0" presId="urn:microsoft.com/office/officeart/2009/3/layout/PieProcess"/>
    <dgm:cxn modelId="{2344138E-8860-4102-AE2E-F0E73E5F9884}" type="presParOf" srcId="{F8FA2717-1D7C-4432-AB6A-2728FF3DFF4E}" destId="{004289DA-9BA6-4FBC-A058-8E41D6766EB9}" srcOrd="1" destOrd="0" presId="urn:microsoft.com/office/officeart/2009/3/layout/PieProcess"/>
    <dgm:cxn modelId="{CFE01C0A-7C90-497D-90FC-7E28F037D649}" type="presParOf" srcId="{F8FA2717-1D7C-4432-AB6A-2728FF3DFF4E}" destId="{DFA9D830-8C2C-4EBB-974B-1FD6B800B109}" srcOrd="2" destOrd="0" presId="urn:microsoft.com/office/officeart/2009/3/layout/PieProcess"/>
    <dgm:cxn modelId="{913D72E9-9BD5-4B49-AC35-962AA00D9AA3}" type="presParOf" srcId="{5B4E7BC1-637D-4FF0-92AC-ADF8009563B2}" destId="{47636CC2-E7D9-4A82-AA25-2DC52DE6C477}" srcOrd="1" destOrd="0" presId="urn:microsoft.com/office/officeart/2009/3/layout/PieProcess"/>
    <dgm:cxn modelId="{1FCE9BBC-220F-44E5-BDA8-C8FCC4237953}" type="presParOf" srcId="{5B4E7BC1-637D-4FF0-92AC-ADF8009563B2}" destId="{24887593-C0D8-4B4F-BFC2-3336FF3FB495}" srcOrd="2" destOrd="0" presId="urn:microsoft.com/office/officeart/2009/3/layout/PieProcess"/>
    <dgm:cxn modelId="{27ADE27C-98DB-49E6-8582-37BC65457376}" type="presParOf" srcId="{24887593-C0D8-4B4F-BFC2-3336FF3FB495}" destId="{F8D43D3D-27C5-4B25-B5D5-1C73EF3A8A3A}" srcOrd="0" destOrd="0" presId="urn:microsoft.com/office/officeart/2009/3/layout/Pi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26878A-B642-4B17-B884-89E212DEBF44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37D74C2B-B5BB-4054-BB96-343EE35416B1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sz="2000" b="1" u="sng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XIX</a:t>
          </a:r>
          <a:r>
            <a:rPr lang="ru-RU" sz="2000" b="1" u="sng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 век</a:t>
          </a:r>
          <a:r>
            <a:rPr lang="ru-RU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: представления плясунов в русских и цыганских хорах на народных гуляньях </a:t>
          </a:r>
          <a:endParaRPr lang="ru-RU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F42946-B80B-454D-A9B6-588FC9BDA84F}" type="parTrans" cxnId="{3302B33F-3AB0-45E7-BB96-D2F61F81810D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E0EB62-0AE6-418F-8EA9-3635AE3896E1}" type="sibTrans" cxnId="{3302B33F-3AB0-45E7-BB96-D2F61F81810D}">
      <dgm:prSet custT="1"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AB1A47-E542-4E54-8F06-DBD6940C0EB0}" type="pres">
      <dgm:prSet presAssocID="{3626878A-B642-4B17-B884-89E212DEBF4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D02458-CE38-413A-8B7B-AC0D05790325}" type="pres">
      <dgm:prSet presAssocID="{37D74C2B-B5BB-4054-BB96-343EE35416B1}" presName="parentText" presStyleLbl="node1" presStyleIdx="0" presStyleCnt="1" custScaleY="70812" custLinFactNeighborX="-1804" custLinFactNeighborY="-196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20932E-C302-4256-BF35-3DB9E219658B}" type="presOf" srcId="{3626878A-B642-4B17-B884-89E212DEBF44}" destId="{86AB1A47-E542-4E54-8F06-DBD6940C0EB0}" srcOrd="0" destOrd="0" presId="urn:microsoft.com/office/officeart/2005/8/layout/vList2"/>
    <dgm:cxn modelId="{67342198-7405-40D8-8B44-6FEA018D590B}" type="presOf" srcId="{37D74C2B-B5BB-4054-BB96-343EE35416B1}" destId="{59D02458-CE38-413A-8B7B-AC0D05790325}" srcOrd="0" destOrd="0" presId="urn:microsoft.com/office/officeart/2005/8/layout/vList2"/>
    <dgm:cxn modelId="{3302B33F-3AB0-45E7-BB96-D2F61F81810D}" srcId="{3626878A-B642-4B17-B884-89E212DEBF44}" destId="{37D74C2B-B5BB-4054-BB96-343EE35416B1}" srcOrd="0" destOrd="0" parTransId="{AFF42946-B80B-454D-A9B6-588FC9BDA84F}" sibTransId="{9FE0EB62-0AE6-418F-8EA9-3635AE3896E1}"/>
    <dgm:cxn modelId="{9719E305-99F1-4E49-A84E-F879C46FC816}" type="presParOf" srcId="{86AB1A47-E542-4E54-8F06-DBD6940C0EB0}" destId="{59D02458-CE38-413A-8B7B-AC0D05790325}" srcOrd="0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26878A-B642-4B17-B884-89E212DEBF44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37D74C2B-B5BB-4054-BB96-343EE35416B1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000" b="1" u="sng" dirty="0" smtClean="0">
              <a:latin typeface="Arial" panose="020B0604020202020204" pitchFamily="34" charset="0"/>
              <a:cs typeface="Arial" panose="020B0604020202020204" pitchFamily="34" charset="0"/>
            </a:rPr>
            <a:t>В начале </a:t>
          </a:r>
          <a:r>
            <a:rPr lang="en-US" sz="2000" b="1" u="sng" dirty="0" smtClean="0">
              <a:latin typeface="Arial" panose="020B0604020202020204" pitchFamily="34" charset="0"/>
              <a:cs typeface="Arial" panose="020B0604020202020204" pitchFamily="34" charset="0"/>
            </a:rPr>
            <a:t>XX</a:t>
          </a:r>
          <a:r>
            <a:rPr lang="ru-RU" sz="2000" b="1" u="sng" dirty="0" smtClean="0">
              <a:latin typeface="Arial" panose="020B0604020202020204" pitchFamily="34" charset="0"/>
              <a:cs typeface="Arial" panose="020B0604020202020204" pitchFamily="34" charset="0"/>
            </a:rPr>
            <a:t> века </a:t>
          </a:r>
          <a:r>
            <a:rPr lang="ru-RU" sz="2000" dirty="0" smtClean="0">
              <a:latin typeface="Arial" panose="020B0604020202020204" pitchFamily="34" charset="0"/>
              <a:cs typeface="Arial" panose="020B0604020202020204" pitchFamily="34" charset="0"/>
            </a:rPr>
            <a:t>на эстраде возник сценический жанр лубка </a:t>
          </a:r>
          <a:endParaRPr lang="ru-RU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F42946-B80B-454D-A9B6-588FC9BDA84F}" type="parTrans" cxnId="{3302B33F-3AB0-45E7-BB96-D2F61F81810D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E0EB62-0AE6-418F-8EA9-3635AE3896E1}" type="sibTrans" cxnId="{3302B33F-3AB0-45E7-BB96-D2F61F81810D}">
      <dgm:prSet custT="1"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AB1A47-E542-4E54-8F06-DBD6940C0EB0}" type="pres">
      <dgm:prSet presAssocID="{3626878A-B642-4B17-B884-89E212DEBF4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D02458-CE38-413A-8B7B-AC0D05790325}" type="pres">
      <dgm:prSet presAssocID="{37D74C2B-B5BB-4054-BB96-343EE35416B1}" presName="parentText" presStyleLbl="node1" presStyleIdx="0" presStyleCnt="1" custScaleY="70812" custLinFactNeighborX="-1804" custLinFactNeighborY="-196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20932E-C302-4256-BF35-3DB9E219658B}" type="presOf" srcId="{3626878A-B642-4B17-B884-89E212DEBF44}" destId="{86AB1A47-E542-4E54-8F06-DBD6940C0EB0}" srcOrd="0" destOrd="0" presId="urn:microsoft.com/office/officeart/2005/8/layout/vList2"/>
    <dgm:cxn modelId="{67342198-7405-40D8-8B44-6FEA018D590B}" type="presOf" srcId="{37D74C2B-B5BB-4054-BB96-343EE35416B1}" destId="{59D02458-CE38-413A-8B7B-AC0D05790325}" srcOrd="0" destOrd="0" presId="urn:microsoft.com/office/officeart/2005/8/layout/vList2"/>
    <dgm:cxn modelId="{3302B33F-3AB0-45E7-BB96-D2F61F81810D}" srcId="{3626878A-B642-4B17-B884-89E212DEBF44}" destId="{37D74C2B-B5BB-4054-BB96-343EE35416B1}" srcOrd="0" destOrd="0" parTransId="{AFF42946-B80B-454D-A9B6-588FC9BDA84F}" sibTransId="{9FE0EB62-0AE6-418F-8EA9-3635AE3896E1}"/>
    <dgm:cxn modelId="{9719E305-99F1-4E49-A84E-F879C46FC816}" type="presParOf" srcId="{86AB1A47-E542-4E54-8F06-DBD6940C0EB0}" destId="{59D02458-CE38-413A-8B7B-AC0D05790325}" srcOrd="0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626878A-B642-4B17-B884-89E212DEBF44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37D74C2B-B5BB-4054-BB96-343EE35416B1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000" b="1" u="sng" dirty="0" smtClean="0">
              <a:latin typeface="Arial" panose="020B0604020202020204" pitchFamily="34" charset="0"/>
              <a:cs typeface="Arial" panose="020B0604020202020204" pitchFamily="34" charset="0"/>
            </a:rPr>
            <a:t>Перед Первой мировой войной </a:t>
          </a:r>
          <a:r>
            <a:rPr lang="ru-RU" sz="2000" dirty="0" smtClean="0">
              <a:latin typeface="Arial" panose="020B0604020202020204" pitchFamily="34" charset="0"/>
              <a:cs typeface="Arial" panose="020B0604020202020204" pitchFamily="34" charset="0"/>
            </a:rPr>
            <a:t>стали популярными "салонные" или  танцы</a:t>
          </a:r>
          <a:endParaRPr lang="ru-RU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F42946-B80B-454D-A9B6-588FC9BDA84F}" type="parTrans" cxnId="{3302B33F-3AB0-45E7-BB96-D2F61F81810D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E0EB62-0AE6-418F-8EA9-3635AE3896E1}" type="sibTrans" cxnId="{3302B33F-3AB0-45E7-BB96-D2F61F81810D}">
      <dgm:prSet custT="1"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AB1A47-E542-4E54-8F06-DBD6940C0EB0}" type="pres">
      <dgm:prSet presAssocID="{3626878A-B642-4B17-B884-89E212DEBF4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D02458-CE38-413A-8B7B-AC0D05790325}" type="pres">
      <dgm:prSet presAssocID="{37D74C2B-B5BB-4054-BB96-343EE35416B1}" presName="parentText" presStyleLbl="node1" presStyleIdx="0" presStyleCnt="1" custScaleY="70812" custLinFactNeighborX="-1804" custLinFactNeighborY="-196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20932E-C302-4256-BF35-3DB9E219658B}" type="presOf" srcId="{3626878A-B642-4B17-B884-89E212DEBF44}" destId="{86AB1A47-E542-4E54-8F06-DBD6940C0EB0}" srcOrd="0" destOrd="0" presId="urn:microsoft.com/office/officeart/2005/8/layout/vList2"/>
    <dgm:cxn modelId="{67342198-7405-40D8-8B44-6FEA018D590B}" type="presOf" srcId="{37D74C2B-B5BB-4054-BB96-343EE35416B1}" destId="{59D02458-CE38-413A-8B7B-AC0D05790325}" srcOrd="0" destOrd="0" presId="urn:microsoft.com/office/officeart/2005/8/layout/vList2"/>
    <dgm:cxn modelId="{3302B33F-3AB0-45E7-BB96-D2F61F81810D}" srcId="{3626878A-B642-4B17-B884-89E212DEBF44}" destId="{37D74C2B-B5BB-4054-BB96-343EE35416B1}" srcOrd="0" destOrd="0" parTransId="{AFF42946-B80B-454D-A9B6-588FC9BDA84F}" sibTransId="{9FE0EB62-0AE6-418F-8EA9-3635AE3896E1}"/>
    <dgm:cxn modelId="{9719E305-99F1-4E49-A84E-F879C46FC816}" type="presParOf" srcId="{86AB1A47-E542-4E54-8F06-DBD6940C0EB0}" destId="{59D02458-CE38-413A-8B7B-AC0D05790325}" srcOrd="0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26878A-B642-4B17-B884-89E212DEBF44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37D74C2B-B5BB-4054-BB96-343EE35416B1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000" b="1" u="sng" dirty="0" smtClean="0">
              <a:latin typeface="Arial" panose="020B0604020202020204" pitchFamily="34" charset="0"/>
              <a:cs typeface="Arial" panose="020B0604020202020204" pitchFamily="34" charset="0"/>
            </a:rPr>
            <a:t>В </a:t>
          </a:r>
          <a:r>
            <a:rPr lang="en-US" sz="2000" b="1" u="sng" dirty="0" smtClean="0">
              <a:latin typeface="Arial" panose="020B0604020202020204" pitchFamily="34" charset="0"/>
              <a:cs typeface="Arial" panose="020B0604020202020204" pitchFamily="34" charset="0"/>
            </a:rPr>
            <a:t>XX</a:t>
          </a:r>
          <a:r>
            <a:rPr lang="ru-RU" sz="2000" b="1" u="sng" dirty="0" smtClean="0">
              <a:latin typeface="Arial" panose="020B0604020202020204" pitchFamily="34" charset="0"/>
              <a:cs typeface="Arial" panose="020B0604020202020204" pitchFamily="34" charset="0"/>
            </a:rPr>
            <a:t> веке танцовщица </a:t>
          </a:r>
          <a:r>
            <a:rPr lang="ru-RU" sz="2000" dirty="0" smtClean="0">
              <a:latin typeface="Arial" panose="020B0604020202020204" pitchFamily="34" charset="0"/>
              <a:cs typeface="Arial" panose="020B0604020202020204" pitchFamily="34" charset="0"/>
            </a:rPr>
            <a:t>Айседора Дункан стала пропагандировать "свободный танец", олицетворявший возврат к естественным формам жизни на природе </a:t>
          </a:r>
          <a:endParaRPr lang="ru-RU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F42946-B80B-454D-A9B6-588FC9BDA84F}" type="parTrans" cxnId="{3302B33F-3AB0-45E7-BB96-D2F61F81810D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E0EB62-0AE6-418F-8EA9-3635AE3896E1}" type="sibTrans" cxnId="{3302B33F-3AB0-45E7-BB96-D2F61F81810D}">
      <dgm:prSet custT="1"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AB1A47-E542-4E54-8F06-DBD6940C0EB0}" type="pres">
      <dgm:prSet presAssocID="{3626878A-B642-4B17-B884-89E212DEBF4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D02458-CE38-413A-8B7B-AC0D05790325}" type="pres">
      <dgm:prSet presAssocID="{37D74C2B-B5BB-4054-BB96-343EE35416B1}" presName="parentText" presStyleLbl="node1" presStyleIdx="0" presStyleCnt="1" custScaleY="70812" custLinFactNeighborX="-1804" custLinFactNeighborY="-196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20932E-C302-4256-BF35-3DB9E219658B}" type="presOf" srcId="{3626878A-B642-4B17-B884-89E212DEBF44}" destId="{86AB1A47-E542-4E54-8F06-DBD6940C0EB0}" srcOrd="0" destOrd="0" presId="urn:microsoft.com/office/officeart/2005/8/layout/vList2"/>
    <dgm:cxn modelId="{67342198-7405-40D8-8B44-6FEA018D590B}" type="presOf" srcId="{37D74C2B-B5BB-4054-BB96-343EE35416B1}" destId="{59D02458-CE38-413A-8B7B-AC0D05790325}" srcOrd="0" destOrd="0" presId="urn:microsoft.com/office/officeart/2005/8/layout/vList2"/>
    <dgm:cxn modelId="{3302B33F-3AB0-45E7-BB96-D2F61F81810D}" srcId="{3626878A-B642-4B17-B884-89E212DEBF44}" destId="{37D74C2B-B5BB-4054-BB96-343EE35416B1}" srcOrd="0" destOrd="0" parTransId="{AFF42946-B80B-454D-A9B6-588FC9BDA84F}" sibTransId="{9FE0EB62-0AE6-418F-8EA9-3635AE3896E1}"/>
    <dgm:cxn modelId="{9719E305-99F1-4E49-A84E-F879C46FC816}" type="presParOf" srcId="{86AB1A47-E542-4E54-8F06-DBD6940C0EB0}" destId="{59D02458-CE38-413A-8B7B-AC0D05790325}" srcOrd="0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626878A-B642-4B17-B884-89E212DEBF44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37D74C2B-B5BB-4054-BB96-343EE35416B1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000" b="1" dirty="0" smtClean="0">
              <a:latin typeface="Arial" panose="020B0604020202020204" pitchFamily="34" charset="0"/>
              <a:cs typeface="Arial" panose="020B0604020202020204" pitchFamily="34" charset="0"/>
            </a:rPr>
            <a:t>В </a:t>
          </a:r>
          <a:r>
            <a:rPr lang="en-US" sz="2000" b="1" dirty="0" smtClean="0">
              <a:latin typeface="Arial" panose="020B0604020202020204" pitchFamily="34" charset="0"/>
              <a:cs typeface="Arial" panose="020B0604020202020204" pitchFamily="34" charset="0"/>
            </a:rPr>
            <a:t>XX </a:t>
          </a:r>
          <a:r>
            <a:rPr lang="ru-RU" sz="2000" b="1" dirty="0" smtClean="0">
              <a:latin typeface="Arial" panose="020B0604020202020204" pitchFamily="34" charset="0"/>
              <a:cs typeface="Arial" panose="020B0604020202020204" pitchFamily="34" charset="0"/>
            </a:rPr>
            <a:t>веке </a:t>
          </a:r>
          <a:r>
            <a:rPr lang="ru-RU" sz="2000" dirty="0" smtClean="0">
              <a:latin typeface="Arial" panose="020B0604020202020204" pitchFamily="34" charset="0"/>
              <a:cs typeface="Arial" panose="020B0604020202020204" pitchFamily="34" charset="0"/>
            </a:rPr>
            <a:t>в мире становятся популярными танцы «</a:t>
          </a:r>
          <a:r>
            <a:rPr lang="ru-RU" sz="2000" dirty="0" err="1" smtClean="0">
              <a:latin typeface="Arial" panose="020B0604020202020204" pitchFamily="34" charset="0"/>
              <a:cs typeface="Arial" panose="020B0604020202020204" pitchFamily="34" charset="0"/>
            </a:rPr>
            <a:t>герлс</a:t>
          </a:r>
          <a:r>
            <a:rPr lang="ru-RU" sz="2000" dirty="0" smtClean="0">
              <a:latin typeface="Arial" panose="020B0604020202020204" pitchFamily="34" charset="0"/>
              <a:cs typeface="Arial" panose="020B0604020202020204" pitchFamily="34" charset="0"/>
            </a:rPr>
            <a:t>»</a:t>
          </a:r>
          <a:endParaRPr lang="ru-RU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F42946-B80B-454D-A9B6-588FC9BDA84F}" type="parTrans" cxnId="{3302B33F-3AB0-45E7-BB96-D2F61F81810D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E0EB62-0AE6-418F-8EA9-3635AE3896E1}" type="sibTrans" cxnId="{3302B33F-3AB0-45E7-BB96-D2F61F81810D}">
      <dgm:prSet custT="1"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AB1A47-E542-4E54-8F06-DBD6940C0EB0}" type="pres">
      <dgm:prSet presAssocID="{3626878A-B642-4B17-B884-89E212DEBF4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D02458-CE38-413A-8B7B-AC0D05790325}" type="pres">
      <dgm:prSet presAssocID="{37D74C2B-B5BB-4054-BB96-343EE35416B1}" presName="parentText" presStyleLbl="node1" presStyleIdx="0" presStyleCnt="1" custScaleY="70812" custLinFactNeighborX="-1804" custLinFactNeighborY="-196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20932E-C302-4256-BF35-3DB9E219658B}" type="presOf" srcId="{3626878A-B642-4B17-B884-89E212DEBF44}" destId="{86AB1A47-E542-4E54-8F06-DBD6940C0EB0}" srcOrd="0" destOrd="0" presId="urn:microsoft.com/office/officeart/2005/8/layout/vList2"/>
    <dgm:cxn modelId="{67342198-7405-40D8-8B44-6FEA018D590B}" type="presOf" srcId="{37D74C2B-B5BB-4054-BB96-343EE35416B1}" destId="{59D02458-CE38-413A-8B7B-AC0D05790325}" srcOrd="0" destOrd="0" presId="urn:microsoft.com/office/officeart/2005/8/layout/vList2"/>
    <dgm:cxn modelId="{3302B33F-3AB0-45E7-BB96-D2F61F81810D}" srcId="{3626878A-B642-4B17-B884-89E212DEBF44}" destId="{37D74C2B-B5BB-4054-BB96-343EE35416B1}" srcOrd="0" destOrd="0" parTransId="{AFF42946-B80B-454D-A9B6-588FC9BDA84F}" sibTransId="{9FE0EB62-0AE6-418F-8EA9-3635AE3896E1}"/>
    <dgm:cxn modelId="{9719E305-99F1-4E49-A84E-F879C46FC816}" type="presParOf" srcId="{86AB1A47-E542-4E54-8F06-DBD6940C0EB0}" destId="{59D02458-CE38-413A-8B7B-AC0D05790325}" srcOrd="0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626878A-B642-4B17-B884-89E212DEBF44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37D74C2B-B5BB-4054-BB96-343EE35416B1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000" b="1" dirty="0" smtClean="0">
              <a:latin typeface="Arial" panose="020B0604020202020204" pitchFamily="34" charset="0"/>
              <a:cs typeface="Arial" panose="020B0604020202020204" pitchFamily="34" charset="0"/>
            </a:rPr>
            <a:t>Во время Отечественной войны </a:t>
          </a:r>
          <a:r>
            <a:rPr lang="ru-RU" sz="2000" dirty="0" smtClean="0">
              <a:latin typeface="Arial" panose="020B0604020202020204" pitchFamily="34" charset="0"/>
              <a:cs typeface="Arial" panose="020B0604020202020204" pitchFamily="34" charset="0"/>
            </a:rPr>
            <a:t>(1941-1945) особое значение приобрела военная пляска</a:t>
          </a:r>
          <a:endParaRPr lang="ru-RU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F42946-B80B-454D-A9B6-588FC9BDA84F}" type="parTrans" cxnId="{3302B33F-3AB0-45E7-BB96-D2F61F81810D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E0EB62-0AE6-418F-8EA9-3635AE3896E1}" type="sibTrans" cxnId="{3302B33F-3AB0-45E7-BB96-D2F61F81810D}">
      <dgm:prSet custT="1"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AB1A47-E542-4E54-8F06-DBD6940C0EB0}" type="pres">
      <dgm:prSet presAssocID="{3626878A-B642-4B17-B884-89E212DEBF4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D02458-CE38-413A-8B7B-AC0D05790325}" type="pres">
      <dgm:prSet presAssocID="{37D74C2B-B5BB-4054-BB96-343EE35416B1}" presName="parentText" presStyleLbl="node1" presStyleIdx="0" presStyleCnt="1" custScaleY="70812" custLinFactNeighborX="-1804" custLinFactNeighborY="-196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20932E-C302-4256-BF35-3DB9E219658B}" type="presOf" srcId="{3626878A-B642-4B17-B884-89E212DEBF44}" destId="{86AB1A47-E542-4E54-8F06-DBD6940C0EB0}" srcOrd="0" destOrd="0" presId="urn:microsoft.com/office/officeart/2005/8/layout/vList2"/>
    <dgm:cxn modelId="{67342198-7405-40D8-8B44-6FEA018D590B}" type="presOf" srcId="{37D74C2B-B5BB-4054-BB96-343EE35416B1}" destId="{59D02458-CE38-413A-8B7B-AC0D05790325}" srcOrd="0" destOrd="0" presId="urn:microsoft.com/office/officeart/2005/8/layout/vList2"/>
    <dgm:cxn modelId="{3302B33F-3AB0-45E7-BB96-D2F61F81810D}" srcId="{3626878A-B642-4B17-B884-89E212DEBF44}" destId="{37D74C2B-B5BB-4054-BB96-343EE35416B1}" srcOrd="0" destOrd="0" parTransId="{AFF42946-B80B-454D-A9B6-588FC9BDA84F}" sibTransId="{9FE0EB62-0AE6-418F-8EA9-3635AE3896E1}"/>
    <dgm:cxn modelId="{9719E305-99F1-4E49-A84E-F879C46FC816}" type="presParOf" srcId="{86AB1A47-E542-4E54-8F06-DBD6940C0EB0}" destId="{59D02458-CE38-413A-8B7B-AC0D05790325}" srcOrd="0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626878A-B642-4B17-B884-89E212DEBF44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37D74C2B-B5BB-4054-BB96-343EE35416B1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000" b="1" dirty="0" smtClean="0">
              <a:latin typeface="Arial" panose="020B0604020202020204" pitchFamily="34" charset="0"/>
              <a:cs typeface="Arial" panose="020B0604020202020204" pitchFamily="34" charset="0"/>
            </a:rPr>
            <a:t>В 60-е годы </a:t>
          </a:r>
          <a:r>
            <a:rPr lang="en-US" sz="2000" b="1" dirty="0" smtClean="0">
              <a:latin typeface="Arial" panose="020B0604020202020204" pitchFamily="34" charset="0"/>
              <a:cs typeface="Arial" panose="020B0604020202020204" pitchFamily="34" charset="0"/>
            </a:rPr>
            <a:t>XX </a:t>
          </a:r>
          <a:r>
            <a:rPr lang="ru-RU" sz="2000" b="1" dirty="0" smtClean="0">
              <a:latin typeface="Arial" panose="020B0604020202020204" pitchFamily="34" charset="0"/>
              <a:cs typeface="Arial" panose="020B0604020202020204" pitchFamily="34" charset="0"/>
            </a:rPr>
            <a:t>века  </a:t>
          </a:r>
          <a:r>
            <a:rPr lang="ru-RU" sz="2000" b="0" dirty="0" smtClean="0">
              <a:latin typeface="Arial" panose="020B0604020202020204" pitchFamily="34" charset="0"/>
              <a:cs typeface="Arial" panose="020B0604020202020204" pitchFamily="34" charset="0"/>
            </a:rPr>
            <a:t>были основаны учебные заведения для подготовки эстрадных танцовщиков </a:t>
          </a:r>
          <a:endParaRPr lang="ru-RU" sz="20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F42946-B80B-454D-A9B6-588FC9BDA84F}" type="parTrans" cxnId="{3302B33F-3AB0-45E7-BB96-D2F61F81810D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E0EB62-0AE6-418F-8EA9-3635AE3896E1}" type="sibTrans" cxnId="{3302B33F-3AB0-45E7-BB96-D2F61F81810D}">
      <dgm:prSet custT="1"/>
      <dgm:spPr/>
      <dgm:t>
        <a:bodyPr/>
        <a:lstStyle/>
        <a:p>
          <a:endParaRPr lang="ru-RU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AB1A47-E542-4E54-8F06-DBD6940C0EB0}" type="pres">
      <dgm:prSet presAssocID="{3626878A-B642-4B17-B884-89E212DEBF4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D02458-CE38-413A-8B7B-AC0D05790325}" type="pres">
      <dgm:prSet presAssocID="{37D74C2B-B5BB-4054-BB96-343EE35416B1}" presName="parentText" presStyleLbl="node1" presStyleIdx="0" presStyleCnt="1" custScaleY="70812" custLinFactNeighborX="-1804" custLinFactNeighborY="-196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20932E-C302-4256-BF35-3DB9E219658B}" type="presOf" srcId="{3626878A-B642-4B17-B884-89E212DEBF44}" destId="{86AB1A47-E542-4E54-8F06-DBD6940C0EB0}" srcOrd="0" destOrd="0" presId="urn:microsoft.com/office/officeart/2005/8/layout/vList2"/>
    <dgm:cxn modelId="{67342198-7405-40D8-8B44-6FEA018D590B}" type="presOf" srcId="{37D74C2B-B5BB-4054-BB96-343EE35416B1}" destId="{59D02458-CE38-413A-8B7B-AC0D05790325}" srcOrd="0" destOrd="0" presId="urn:microsoft.com/office/officeart/2005/8/layout/vList2"/>
    <dgm:cxn modelId="{3302B33F-3AB0-45E7-BB96-D2F61F81810D}" srcId="{3626878A-B642-4B17-B884-89E212DEBF44}" destId="{37D74C2B-B5BB-4054-BB96-343EE35416B1}" srcOrd="0" destOrd="0" parTransId="{AFF42946-B80B-454D-A9B6-588FC9BDA84F}" sibTransId="{9FE0EB62-0AE6-418F-8EA9-3635AE3896E1}"/>
    <dgm:cxn modelId="{9719E305-99F1-4E49-A84E-F879C46FC816}" type="presParOf" srcId="{86AB1A47-E542-4E54-8F06-DBD6940C0EB0}" destId="{59D02458-CE38-413A-8B7B-AC0D05790325}" srcOrd="0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AE9EFF-9E7E-455F-9451-A649F2C6CA2B}">
      <dsp:nvSpPr>
        <dsp:cNvPr id="0" name=""/>
        <dsp:cNvSpPr/>
      </dsp:nvSpPr>
      <dsp:spPr>
        <a:xfrm>
          <a:off x="0" y="0"/>
          <a:ext cx="4460240" cy="711360"/>
        </a:xfrm>
        <a:prstGeom prst="round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вокальное искусство </a:t>
          </a:r>
          <a:endParaRPr lang="ru-RU" sz="24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726" y="34726"/>
        <a:ext cx="4390788" cy="641908"/>
      </dsp:txXfrm>
    </dsp:sp>
    <dsp:sp modelId="{A29D09D2-0EAB-43B2-821C-3A486CBE77C7}">
      <dsp:nvSpPr>
        <dsp:cNvPr id="0" name=""/>
        <dsp:cNvSpPr/>
      </dsp:nvSpPr>
      <dsp:spPr>
        <a:xfrm>
          <a:off x="0" y="823209"/>
          <a:ext cx="4460240" cy="711360"/>
        </a:xfrm>
        <a:prstGeom prst="round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инструментальная музыка</a:t>
          </a:r>
        </a:p>
      </dsp:txBody>
      <dsp:txXfrm>
        <a:off x="34726" y="857935"/>
        <a:ext cx="4390788" cy="641908"/>
      </dsp:txXfrm>
    </dsp:sp>
    <dsp:sp modelId="{4D659DE2-A112-4C1E-A1D1-0D50DBB6BCE4}">
      <dsp:nvSpPr>
        <dsp:cNvPr id="0" name=""/>
        <dsp:cNvSpPr/>
      </dsp:nvSpPr>
      <dsp:spPr>
        <a:xfrm>
          <a:off x="0" y="1644009"/>
          <a:ext cx="4460240" cy="711360"/>
        </a:xfrm>
        <a:prstGeom prst="round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речевые жанры</a:t>
          </a:r>
        </a:p>
      </dsp:txBody>
      <dsp:txXfrm>
        <a:off x="34726" y="1678735"/>
        <a:ext cx="4390788" cy="641908"/>
      </dsp:txXfrm>
    </dsp:sp>
    <dsp:sp modelId="{AF8F9E9C-6527-4D17-ADC4-3731E19C8824}">
      <dsp:nvSpPr>
        <dsp:cNvPr id="0" name=""/>
        <dsp:cNvSpPr/>
      </dsp:nvSpPr>
      <dsp:spPr>
        <a:xfrm>
          <a:off x="0" y="2464809"/>
          <a:ext cx="4460240" cy="711360"/>
        </a:xfrm>
        <a:prstGeom prst="round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оригинальные жанры</a:t>
          </a:r>
        </a:p>
      </dsp:txBody>
      <dsp:txXfrm>
        <a:off x="34726" y="2499535"/>
        <a:ext cx="4390788" cy="641908"/>
      </dsp:txXfrm>
    </dsp:sp>
    <dsp:sp modelId="{E3E80CFE-02F9-4F8E-BB75-CB033480BDF1}">
      <dsp:nvSpPr>
        <dsp:cNvPr id="0" name=""/>
        <dsp:cNvSpPr/>
      </dsp:nvSpPr>
      <dsp:spPr>
        <a:xfrm>
          <a:off x="0" y="3285609"/>
          <a:ext cx="4460240" cy="711360"/>
        </a:xfrm>
        <a:prstGeom prst="round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живопись</a:t>
          </a:r>
        </a:p>
      </dsp:txBody>
      <dsp:txXfrm>
        <a:off x="34726" y="3320335"/>
        <a:ext cx="4390788" cy="641908"/>
      </dsp:txXfrm>
    </dsp:sp>
    <dsp:sp modelId="{E77FAD52-5126-4772-905A-21AE30AE99C9}">
      <dsp:nvSpPr>
        <dsp:cNvPr id="0" name=""/>
        <dsp:cNvSpPr/>
      </dsp:nvSpPr>
      <dsp:spPr>
        <a:xfrm>
          <a:off x="0" y="4106409"/>
          <a:ext cx="4460240" cy="711360"/>
        </a:xfrm>
        <a:prstGeom prst="round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хореография</a:t>
          </a:r>
        </a:p>
      </dsp:txBody>
      <dsp:txXfrm>
        <a:off x="34726" y="4141135"/>
        <a:ext cx="4390788" cy="64190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D02458-CE38-413A-8B7B-AC0D05790325}">
      <dsp:nvSpPr>
        <dsp:cNvPr id="0" name=""/>
        <dsp:cNvSpPr/>
      </dsp:nvSpPr>
      <dsp:spPr>
        <a:xfrm>
          <a:off x="0" y="75063"/>
          <a:ext cx="11179250" cy="861640"/>
        </a:xfrm>
        <a:prstGeom prst="round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К 70-м годам </a:t>
          </a:r>
          <a:r>
            <a:rPr lang="ru-RU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популярными стали большие концертные многожанровые танцевальные коллективы</a:t>
          </a:r>
          <a:endParaRPr lang="ru-RU" sz="20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062" y="117125"/>
        <a:ext cx="11095126" cy="77751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D2379C-EC38-4210-97FB-761B77D257BA}">
      <dsp:nvSpPr>
        <dsp:cNvPr id="0" name=""/>
        <dsp:cNvSpPr/>
      </dsp:nvSpPr>
      <dsp:spPr>
        <a:xfrm>
          <a:off x="5452281" y="1097859"/>
          <a:ext cx="2623703" cy="23358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2123"/>
              </a:lnTo>
              <a:lnTo>
                <a:pt x="2623703" y="2082123"/>
              </a:lnTo>
              <a:lnTo>
                <a:pt x="2623703" y="233580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85E420-EB62-49F4-9278-DD596AEFC87B}">
      <dsp:nvSpPr>
        <dsp:cNvPr id="0" name=""/>
        <dsp:cNvSpPr/>
      </dsp:nvSpPr>
      <dsp:spPr>
        <a:xfrm>
          <a:off x="2494858" y="1097859"/>
          <a:ext cx="2957422" cy="2335802"/>
        </a:xfrm>
        <a:custGeom>
          <a:avLst/>
          <a:gdLst/>
          <a:ahLst/>
          <a:cxnLst/>
          <a:rect l="0" t="0" r="0" b="0"/>
          <a:pathLst>
            <a:path>
              <a:moveTo>
                <a:pt x="2957422" y="0"/>
              </a:moveTo>
              <a:lnTo>
                <a:pt x="2957422" y="2082123"/>
              </a:lnTo>
              <a:lnTo>
                <a:pt x="0" y="2082123"/>
              </a:lnTo>
              <a:lnTo>
                <a:pt x="0" y="233580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FC01F9-ACC0-4C9F-9085-62551B23E420}">
      <dsp:nvSpPr>
        <dsp:cNvPr id="0" name=""/>
        <dsp:cNvSpPr/>
      </dsp:nvSpPr>
      <dsp:spPr>
        <a:xfrm>
          <a:off x="2028740" y="293577"/>
          <a:ext cx="6847081" cy="804282"/>
        </a:xfrm>
        <a:prstGeom prst="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Эстрадный танец</a:t>
          </a:r>
          <a:endParaRPr lang="ru-RU" sz="4000" kern="1200" dirty="0"/>
        </a:p>
      </dsp:txBody>
      <dsp:txXfrm>
        <a:off x="2028740" y="293577"/>
        <a:ext cx="6847081" cy="804282"/>
      </dsp:txXfrm>
    </dsp:sp>
    <dsp:sp modelId="{83825D51-B4CF-4DB1-ABD6-7DCCA40BAD59}">
      <dsp:nvSpPr>
        <dsp:cNvPr id="0" name=""/>
        <dsp:cNvSpPr/>
      </dsp:nvSpPr>
      <dsp:spPr>
        <a:xfrm>
          <a:off x="0" y="3433662"/>
          <a:ext cx="4989717" cy="1031023"/>
        </a:xfrm>
        <a:prstGeom prst="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Эстрадное искусство</a:t>
          </a:r>
          <a:endParaRPr lang="ru-RU" sz="4000" kern="1200" dirty="0"/>
        </a:p>
      </dsp:txBody>
      <dsp:txXfrm>
        <a:off x="0" y="3433662"/>
        <a:ext cx="4989717" cy="1031023"/>
      </dsp:txXfrm>
    </dsp:sp>
    <dsp:sp modelId="{107B4A3D-1E71-43AD-A19F-D9F30D83B356}">
      <dsp:nvSpPr>
        <dsp:cNvPr id="0" name=""/>
        <dsp:cNvSpPr/>
      </dsp:nvSpPr>
      <dsp:spPr>
        <a:xfrm>
          <a:off x="5379064" y="3433662"/>
          <a:ext cx="5393840" cy="1059954"/>
        </a:xfrm>
        <a:prstGeom prst="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Хореографическое искусство</a:t>
          </a:r>
          <a:endParaRPr lang="ru-RU" sz="4000" kern="1200" dirty="0"/>
        </a:p>
      </dsp:txBody>
      <dsp:txXfrm>
        <a:off x="5379064" y="3433662"/>
        <a:ext cx="5393840" cy="105995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822385-DEBE-4F42-A73C-BA1496976BCE}">
      <dsp:nvSpPr>
        <dsp:cNvPr id="0" name=""/>
        <dsp:cNvSpPr/>
      </dsp:nvSpPr>
      <dsp:spPr>
        <a:xfrm>
          <a:off x="2355247" y="2846"/>
          <a:ext cx="1455901" cy="1455901"/>
        </a:xfrm>
        <a:prstGeom prst="chord">
          <a:avLst>
            <a:gd name="adj1" fmla="val 4800000"/>
            <a:gd name="adj2" fmla="val 1680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4289DA-9BA6-4FBC-A058-8E41D6766EB9}">
      <dsp:nvSpPr>
        <dsp:cNvPr id="0" name=""/>
        <dsp:cNvSpPr/>
      </dsp:nvSpPr>
      <dsp:spPr>
        <a:xfrm>
          <a:off x="2500837" y="148436"/>
          <a:ext cx="1164721" cy="116472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A9D830-8C2C-4EBB-974B-1FD6B800B109}">
      <dsp:nvSpPr>
        <dsp:cNvPr id="0" name=""/>
        <dsp:cNvSpPr/>
      </dsp:nvSpPr>
      <dsp:spPr>
        <a:xfrm rot="16200000">
          <a:off x="680960" y="3278625"/>
          <a:ext cx="4222115" cy="8735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СОЧЕТАЕТ</a:t>
          </a:r>
          <a:endParaRPr lang="ru-RU" sz="44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80960" y="3278625"/>
        <a:ext cx="4222115" cy="873541"/>
      </dsp:txXfrm>
    </dsp:sp>
    <dsp:sp modelId="{F8D43D3D-27C5-4B25-B5D5-1C73EF3A8A3A}">
      <dsp:nvSpPr>
        <dsp:cNvPr id="0" name=""/>
        <dsp:cNvSpPr/>
      </dsp:nvSpPr>
      <dsp:spPr>
        <a:xfrm>
          <a:off x="3374378" y="2846"/>
          <a:ext cx="4052648" cy="58236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Yu Gothic UI Light" panose="020B0300000000000000" pitchFamily="34" charset="-128"/>
              <a:ea typeface="Yu Gothic UI Light" panose="020B0300000000000000" pitchFamily="34" charset="-128"/>
              <a:cs typeface="Arial" panose="020B0604020202020204" pitchFamily="34" charset="0"/>
            </a:rPr>
            <a:t>▶ </a:t>
          </a:r>
          <a:r>
            <a:rPr lang="ru-RU" sz="2400" kern="12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движения современных танцевальных направлений</a:t>
          </a:r>
          <a:endParaRPr lang="ru-RU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Yu Gothic UI Light" panose="020B0300000000000000" pitchFamily="34" charset="-128"/>
              <a:ea typeface="Yu Gothic UI Light" panose="020B0300000000000000" pitchFamily="34" charset="-128"/>
              <a:cs typeface="Arial" panose="020B0604020202020204" pitchFamily="34" charset="0"/>
            </a:rPr>
            <a:t>▶ </a:t>
          </a:r>
          <a:r>
            <a:rPr lang="ru-RU" sz="2400" kern="12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элементы народного танца</a:t>
          </a:r>
          <a:endParaRPr lang="ru-RU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Yu Gothic UI Light" panose="020B0300000000000000" pitchFamily="34" charset="-128"/>
              <a:ea typeface="Yu Gothic UI Light" panose="020B0300000000000000" pitchFamily="34" charset="-128"/>
              <a:cs typeface="Arial" panose="020B0604020202020204" pitchFamily="34" charset="0"/>
            </a:rPr>
            <a:t>▶</a:t>
          </a:r>
          <a:r>
            <a:rPr lang="ru-RU" sz="2400" kern="1200" dirty="0" smtClean="0">
              <a:latin typeface="Yu Gothic UI Light" panose="020B0300000000000000" pitchFamily="34" charset="-128"/>
              <a:ea typeface="Yu Gothic UI Light" panose="020B0300000000000000" pitchFamily="34" charset="-128"/>
              <a:cs typeface="Arial" panose="020B0604020202020204" pitchFamily="34" charset="0"/>
            </a:rPr>
            <a:t> </a:t>
          </a:r>
          <a:r>
            <a:rPr lang="ru-RU" sz="2400" kern="12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танцевальные фигуры бального танца</a:t>
          </a:r>
          <a:endParaRPr lang="ru-RU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Yu Gothic UI Light" panose="020B0300000000000000" pitchFamily="34" charset="-128"/>
              <a:ea typeface="Yu Gothic UI Light" panose="020B0300000000000000" pitchFamily="34" charset="-128"/>
              <a:cs typeface="Arial" panose="020B0604020202020204" pitchFamily="34" charset="0"/>
            </a:rPr>
            <a:t>▶</a:t>
          </a:r>
          <a:r>
            <a:rPr lang="ru-RU" sz="2400" kern="1200" dirty="0" smtClean="0">
              <a:latin typeface="Yu Gothic UI Light" panose="020B0300000000000000" pitchFamily="34" charset="-128"/>
              <a:ea typeface="Yu Gothic UI Light" panose="020B0300000000000000" pitchFamily="34" charset="-128"/>
              <a:cs typeface="Arial" panose="020B0604020202020204" pitchFamily="34" charset="0"/>
            </a:rPr>
            <a:t> </a:t>
          </a:r>
          <a:r>
            <a:rPr lang="ru-RU" sz="2400" kern="12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лексику классического балета</a:t>
          </a:r>
          <a:endParaRPr lang="ru-RU" sz="24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Yu Gothic UI Light" panose="020B0300000000000000" pitchFamily="34" charset="-128"/>
              <a:ea typeface="Yu Gothic UI Light" panose="020B0300000000000000" pitchFamily="34" charset="-128"/>
              <a:cs typeface="Arial" panose="020B0604020202020204" pitchFamily="34" charset="0"/>
            </a:rPr>
            <a:t>▶</a:t>
          </a:r>
          <a:r>
            <a:rPr lang="ru-RU" sz="2400" kern="1200" dirty="0" smtClean="0">
              <a:latin typeface="Yu Gothic UI Light" panose="020B0300000000000000" pitchFamily="34" charset="-128"/>
              <a:ea typeface="Yu Gothic UI Light" panose="020B0300000000000000" pitchFamily="34" charset="-128"/>
              <a:cs typeface="Arial" panose="020B0604020202020204" pitchFamily="34" charset="0"/>
            </a:rPr>
            <a:t> </a:t>
          </a:r>
          <a:r>
            <a:rPr lang="ru-RU" sz="2400" kern="12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элементы спортивной гимнастики и акробатики</a:t>
          </a:r>
          <a:endParaRPr lang="ru-RU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74378" y="2846"/>
        <a:ext cx="4052648" cy="58236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D02458-CE38-413A-8B7B-AC0D05790325}">
      <dsp:nvSpPr>
        <dsp:cNvPr id="0" name=""/>
        <dsp:cNvSpPr/>
      </dsp:nvSpPr>
      <dsp:spPr>
        <a:xfrm>
          <a:off x="0" y="75063"/>
          <a:ext cx="11179250" cy="861640"/>
        </a:xfrm>
        <a:prstGeom prst="round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sng" kern="12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XIX</a:t>
          </a:r>
          <a:r>
            <a:rPr lang="ru-RU" sz="2000" b="1" u="sng" kern="12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 век</a:t>
          </a:r>
          <a:r>
            <a:rPr lang="ru-RU" sz="2000" kern="12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rPr>
            <a:t>: представления плясунов в русских и цыганских хорах на народных гуляньях </a:t>
          </a:r>
          <a:endParaRPr lang="ru-RU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062" y="117125"/>
        <a:ext cx="11095126" cy="7775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D02458-CE38-413A-8B7B-AC0D05790325}">
      <dsp:nvSpPr>
        <dsp:cNvPr id="0" name=""/>
        <dsp:cNvSpPr/>
      </dsp:nvSpPr>
      <dsp:spPr>
        <a:xfrm>
          <a:off x="0" y="75063"/>
          <a:ext cx="11179250" cy="861640"/>
        </a:xfrm>
        <a:prstGeom prst="round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latin typeface="Arial" panose="020B0604020202020204" pitchFamily="34" charset="0"/>
              <a:cs typeface="Arial" panose="020B0604020202020204" pitchFamily="34" charset="0"/>
            </a:rPr>
            <a:t>В начале </a:t>
          </a:r>
          <a:r>
            <a:rPr lang="en-US" sz="2000" b="1" u="sng" kern="1200" dirty="0" smtClean="0">
              <a:latin typeface="Arial" panose="020B0604020202020204" pitchFamily="34" charset="0"/>
              <a:cs typeface="Arial" panose="020B0604020202020204" pitchFamily="34" charset="0"/>
            </a:rPr>
            <a:t>XX</a:t>
          </a:r>
          <a:r>
            <a:rPr lang="ru-RU" sz="2000" b="1" u="sng" kern="1200" dirty="0" smtClean="0">
              <a:latin typeface="Arial" panose="020B0604020202020204" pitchFamily="34" charset="0"/>
              <a:cs typeface="Arial" panose="020B0604020202020204" pitchFamily="34" charset="0"/>
            </a:rPr>
            <a:t> века </a:t>
          </a:r>
          <a:r>
            <a:rPr lang="ru-RU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на эстраде возник сценический жанр лубка </a:t>
          </a:r>
          <a:endParaRPr lang="ru-RU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062" y="117125"/>
        <a:ext cx="11095126" cy="77751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D02458-CE38-413A-8B7B-AC0D05790325}">
      <dsp:nvSpPr>
        <dsp:cNvPr id="0" name=""/>
        <dsp:cNvSpPr/>
      </dsp:nvSpPr>
      <dsp:spPr>
        <a:xfrm>
          <a:off x="0" y="75063"/>
          <a:ext cx="11179250" cy="861640"/>
        </a:xfrm>
        <a:prstGeom prst="round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latin typeface="Arial" panose="020B0604020202020204" pitchFamily="34" charset="0"/>
              <a:cs typeface="Arial" panose="020B0604020202020204" pitchFamily="34" charset="0"/>
            </a:rPr>
            <a:t>Перед Первой мировой войной </a:t>
          </a:r>
          <a:r>
            <a:rPr lang="ru-RU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стали популярными "салонные" или  танцы</a:t>
          </a:r>
          <a:endParaRPr lang="ru-RU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062" y="117125"/>
        <a:ext cx="11095126" cy="77751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D02458-CE38-413A-8B7B-AC0D05790325}">
      <dsp:nvSpPr>
        <dsp:cNvPr id="0" name=""/>
        <dsp:cNvSpPr/>
      </dsp:nvSpPr>
      <dsp:spPr>
        <a:xfrm>
          <a:off x="0" y="75063"/>
          <a:ext cx="11179250" cy="861640"/>
        </a:xfrm>
        <a:prstGeom prst="round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latin typeface="Arial" panose="020B0604020202020204" pitchFamily="34" charset="0"/>
              <a:cs typeface="Arial" panose="020B0604020202020204" pitchFamily="34" charset="0"/>
            </a:rPr>
            <a:t>В </a:t>
          </a:r>
          <a:r>
            <a:rPr lang="en-US" sz="2000" b="1" u="sng" kern="1200" dirty="0" smtClean="0">
              <a:latin typeface="Arial" panose="020B0604020202020204" pitchFamily="34" charset="0"/>
              <a:cs typeface="Arial" panose="020B0604020202020204" pitchFamily="34" charset="0"/>
            </a:rPr>
            <a:t>XX</a:t>
          </a:r>
          <a:r>
            <a:rPr lang="ru-RU" sz="2000" b="1" u="sng" kern="1200" dirty="0" smtClean="0">
              <a:latin typeface="Arial" panose="020B0604020202020204" pitchFamily="34" charset="0"/>
              <a:cs typeface="Arial" panose="020B0604020202020204" pitchFamily="34" charset="0"/>
            </a:rPr>
            <a:t> веке танцовщица </a:t>
          </a:r>
          <a:r>
            <a:rPr lang="ru-RU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Айседора Дункан стала пропагандировать "свободный танец", олицетворявший возврат к естественным формам жизни на природе </a:t>
          </a:r>
          <a:endParaRPr lang="ru-RU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062" y="117125"/>
        <a:ext cx="11095126" cy="77751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D02458-CE38-413A-8B7B-AC0D05790325}">
      <dsp:nvSpPr>
        <dsp:cNvPr id="0" name=""/>
        <dsp:cNvSpPr/>
      </dsp:nvSpPr>
      <dsp:spPr>
        <a:xfrm>
          <a:off x="0" y="75063"/>
          <a:ext cx="11179250" cy="861640"/>
        </a:xfrm>
        <a:prstGeom prst="round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В </a:t>
          </a:r>
          <a:r>
            <a:rPr lang="en-US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XX </a:t>
          </a:r>
          <a:r>
            <a:rPr lang="ru-RU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веке </a:t>
          </a:r>
          <a:r>
            <a:rPr lang="ru-RU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в мире становятся популярными танцы «</a:t>
          </a:r>
          <a:r>
            <a:rPr lang="ru-RU" sz="20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герлс</a:t>
          </a:r>
          <a:r>
            <a:rPr lang="ru-RU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»</a:t>
          </a:r>
          <a:endParaRPr lang="ru-RU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062" y="117125"/>
        <a:ext cx="11095126" cy="77751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D02458-CE38-413A-8B7B-AC0D05790325}">
      <dsp:nvSpPr>
        <dsp:cNvPr id="0" name=""/>
        <dsp:cNvSpPr/>
      </dsp:nvSpPr>
      <dsp:spPr>
        <a:xfrm>
          <a:off x="0" y="75063"/>
          <a:ext cx="11179250" cy="861640"/>
        </a:xfrm>
        <a:prstGeom prst="round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Во время Отечественной войны </a:t>
          </a:r>
          <a:r>
            <a:rPr lang="ru-RU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(1941-1945) особое значение приобрела военная пляска</a:t>
          </a:r>
          <a:endParaRPr lang="ru-RU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062" y="117125"/>
        <a:ext cx="11095126" cy="77751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D02458-CE38-413A-8B7B-AC0D05790325}">
      <dsp:nvSpPr>
        <dsp:cNvPr id="0" name=""/>
        <dsp:cNvSpPr/>
      </dsp:nvSpPr>
      <dsp:spPr>
        <a:xfrm>
          <a:off x="0" y="75063"/>
          <a:ext cx="11179250" cy="861640"/>
        </a:xfrm>
        <a:prstGeom prst="round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В 60-е годы </a:t>
          </a:r>
          <a:r>
            <a:rPr lang="en-US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XX </a:t>
          </a:r>
          <a:r>
            <a:rPr lang="ru-RU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века  </a:t>
          </a:r>
          <a:r>
            <a:rPr lang="ru-RU" sz="20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были основаны учебные заведения для подготовки эстрадных танцовщиков </a:t>
          </a:r>
          <a:endParaRPr lang="ru-RU" sz="20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062" y="117125"/>
        <a:ext cx="11095126" cy="7775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PieProcess">
  <dgm:title val=""/>
  <dgm:desc val=""/>
  <dgm:catLst>
    <dgm:cat type="list" pri="8600"/>
    <dgm:cat type="process" pri="4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</dgm:alg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w" for="ch" forName="ParentComposite" refType="w" fact="0.5"/>
      <dgm:constr type="h" for="ch" forName="ParentComposite" refType="h"/>
      <dgm:constr type="w" for="ch" forName="negSibTrans" refType="h" refFor="ch" refForName="composite" fact="-0.075"/>
      <dgm:constr type="w" for="ch" forName="sibTrans" refType="w" refFor="ch" refForName="composite" fact="0.0425"/>
    </dgm:constrLst>
    <dgm:forEach name="nodesForEach" axis="ch" ptType="node" cnt="7">
      <dgm:layoutNode name="ParentComposite">
        <dgm:alg type="composite">
          <dgm:param type="ar" val="0.2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l" for="ch" forName="Chord" refType="w" fact="0"/>
              <dgm:constr type="t" for="ch" forName="Chord" refType="h" fact="0"/>
              <dgm:constr type="w" for="ch" forName="Chord" refType="w"/>
              <dgm:constr type="h" for="ch" forName="Chord" refType="h" fact="0.25"/>
              <dgm:constr type="l" for="ch" forName="Pie" refType="w" fact="0.1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if>
          <dgm:else name="Name6">
            <dgm:constrLst>
              <dgm:constr type="r" for="ch" forName="Parent" refType="w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r" for="ch" forName="Chord" refType="w"/>
              <dgm:constr type="t" for="ch" forName="Chord" refType="h" fact="0"/>
              <dgm:constr type="w" for="ch" forName="Chord" refType="w"/>
              <dgm:constr type="h" for="ch" forName="Chord" refType="h" fact="0.25"/>
              <dgm:constr type="r" for="ch" forName="Pie" refType="w" fact="0.9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else>
        </dgm:choose>
        <dgm:layoutNode name="Chord" styleLbl="bgShp">
          <dgm:alg type="sp"/>
          <dgm:choose name="Name7">
            <dgm:if name="Name8" func="var" arg="dir" op="equ" val="norm">
              <dgm:shape xmlns:r="http://schemas.openxmlformats.org/officeDocument/2006/relationships" type="chord" r:blip="">
                <dgm:adjLst>
                  <dgm:adj idx="1" val="80"/>
                  <dgm:adj idx="2" val="-80"/>
                </dgm:adjLst>
              </dgm:shape>
            </dgm:if>
            <dgm:else name="Name9">
              <dgm:shape xmlns:r="http://schemas.openxmlformats.org/officeDocument/2006/relationships" rot="180" type="chord" r:blip="">
                <dgm:adjLst>
                  <dgm:adj idx="1" val="80"/>
                  <dgm:adj idx="2" val="-80"/>
                </dgm:adjLst>
              </dgm:shape>
            </dgm:else>
          </dgm:choose>
          <dgm:presOf/>
        </dgm:layoutNode>
        <dgm:layoutNode name="Pie" styleLbl="alignNode1">
          <dgm:alg type="sp"/>
          <dgm:choose name="Name10">
            <dgm:if name="Name11" func="var" arg="dir" op="equ" val="norm">
              <dgm:choose name="Name12">
                <dgm:if name="Name13" axis="precedSib" ptType="node" func="cnt" op="equ" val="0">
                  <dgm:choose name="Name14">
                    <dgm:if name="Name1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1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17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if name="Name18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35"/>
                          <dgm:adj idx="2" val="-90"/>
                        </dgm:adjLst>
                      </dgm:shape>
                    </dgm:if>
                    <dgm:if name="Name19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26"/>
                          <dgm:adj idx="2" val="-90"/>
                        </dgm:adjLst>
                      </dgm:shape>
                    </dgm:if>
                    <dgm:if name="Name20" axis="followSib" ptType="node" func="cnt" op="equ" val="5">
                      <dgm:shape xmlns:r="http://schemas.openxmlformats.org/officeDocument/2006/relationships" type="pie" r:blip="">
                        <dgm:adjLst>
                          <dgm:adj idx="1" val="-120"/>
                          <dgm:adj idx="2" val="-90"/>
                        </dgm:adjLst>
                      </dgm:shape>
                    </dgm:if>
                    <dgm:else name="Name21">
                      <dgm:shape xmlns:r="http://schemas.openxmlformats.org/officeDocument/2006/relationships" type="pie" r:blip="">
                        <dgm:adjLst>
                          <dgm:adj idx="1" val="-115.7143"/>
                          <dgm:adj idx="2" val="-90"/>
                        </dgm:adjLst>
                      </dgm:shape>
                    </dgm:else>
                  </dgm:choose>
                </dgm:if>
                <dgm:if name="Name22" axis="precedSib" ptType="node" func="cnt" op="equ" val="1">
                  <dgm:choose name="Name23">
                    <dgm:if name="Name24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25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if name="Name26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27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62"/>
                          <dgm:adj idx="2" val="-90"/>
                        </dgm:adjLst>
                      </dgm:shape>
                    </dgm:if>
                    <dgm:if name="Name28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else name="Name29">
                      <dgm:shape xmlns:r="http://schemas.openxmlformats.org/officeDocument/2006/relationships" type="pie" r:blip="">
                        <dgm:adjLst>
                          <dgm:adj idx="1" val="-141.4286"/>
                          <dgm:adj idx="2" val="-90"/>
                        </dgm:adjLst>
                      </dgm:shape>
                    </dgm:else>
                  </dgm:choose>
                </dgm:if>
                <dgm:if name="Name30" axis="precedSib" ptType="node" func="cnt" op="equ" val="2">
                  <dgm:choose name="Name31">
                    <dgm:if name="Name32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33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35"/>
                          <dgm:adj idx="2" val="-90"/>
                        </dgm:adjLst>
                      </dgm:shape>
                    </dgm:if>
                    <dgm:if name="Name34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62"/>
                          <dgm:adj idx="2" val="-90"/>
                        </dgm:adjLst>
                      </dgm:shape>
                    </dgm:if>
                    <dgm:if name="Name35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else name="Name36">
                      <dgm:shape xmlns:r="http://schemas.openxmlformats.org/officeDocument/2006/relationships" type="pie" r:blip="">
                        <dgm:adjLst>
                          <dgm:adj idx="1" val="-167.1429"/>
                          <dgm:adj idx="2" val="-90"/>
                        </dgm:adjLst>
                      </dgm:shape>
                    </dgm:else>
                  </dgm:choose>
                </dgm:if>
                <dgm:if name="Name37" axis="precedSib" ptType="node" func="cnt" op="equ" val="3">
                  <dgm:choose name="Name38">
                    <dgm:if name="Name39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0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6"/>
                          <dgm:adj idx="2" val="-90"/>
                        </dgm:adjLst>
                      </dgm:shape>
                    </dgm:if>
                    <dgm:if name="Name41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else name="Name42">
                      <dgm:shape xmlns:r="http://schemas.openxmlformats.org/officeDocument/2006/relationships" type="pie" r:blip="">
                        <dgm:adjLst>
                          <dgm:adj idx="1" val="167.1429"/>
                          <dgm:adj idx="2" val="-90"/>
                        </dgm:adjLst>
                      </dgm:shape>
                    </dgm:else>
                  </dgm:choose>
                </dgm:if>
                <dgm:if name="Name43" axis="precedSib" ptType="node" func="cnt" op="equ" val="4">
                  <dgm:choose name="Name44">
                    <dgm:if name="Name4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0"/>
                          <dgm:adj idx="2" val="-90"/>
                        </dgm:adjLst>
                      </dgm:shape>
                    </dgm:if>
                    <dgm:else name="Name47">
                      <dgm:shape xmlns:r="http://schemas.openxmlformats.org/officeDocument/2006/relationships" type="pie" r:blip="">
                        <dgm:adjLst>
                          <dgm:adj idx="1" val="141.4286"/>
                          <dgm:adj idx="2" val="-90"/>
                        </dgm:adjLst>
                      </dgm:shape>
                    </dgm:else>
                  </dgm:choose>
                </dgm:if>
                <dgm:if name="Name48" axis="precedSib" ptType="node" func="cnt" op="equ" val="5">
                  <dgm:choose name="Name49">
                    <dgm:if name="Name50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51">
                      <dgm:shape xmlns:r="http://schemas.openxmlformats.org/officeDocument/2006/relationships" type="pie" r:blip="">
                        <dgm:adjLst>
                          <dgm:adj idx="1" val="115.7143"/>
                          <dgm:adj idx="2" val="-90"/>
                        </dgm:adjLst>
                      </dgm:shape>
                    </dgm:else>
                  </dgm:choose>
                </dgm:if>
                <dgm:else name="Name52">
                  <dgm:shape xmlns:r="http://schemas.openxmlformats.org/officeDocument/2006/relationships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if>
            <dgm:else name="Name53">
              <dgm:choose name="Name54">
                <dgm:if name="Name55" axis="precedSib" ptType="node" func="cnt" op="equ" val="0">
                  <dgm:choose name="Name56">
                    <dgm:if name="Name5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5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59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if name="Name60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35"/>
                        </dgm:adjLst>
                      </dgm:shape>
                    </dgm:if>
                    <dgm:if name="Name61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6"/>
                        </dgm:adjLst>
                      </dgm:shape>
                    </dgm:if>
                    <dgm:if name="Name62" axis="followSib" ptType="node" func="cnt" op="equ" val="5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0"/>
                        </dgm:adjLst>
                      </dgm:shape>
                    </dgm:if>
                    <dgm:else name="Name6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15.7143"/>
                        </dgm:adjLst>
                      </dgm:shape>
                    </dgm:else>
                  </dgm:choose>
                </dgm:if>
                <dgm:if name="Name64" axis="precedSib" ptType="node" func="cnt" op="equ" val="1">
                  <dgm:choose name="Name65">
                    <dgm:if name="Name66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67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if name="Name68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69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2"/>
                        </dgm:adjLst>
                      </dgm:shape>
                    </dgm:if>
                    <dgm:if name="Name70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else name="Name7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41.4286"/>
                        </dgm:adjLst>
                      </dgm:shape>
                    </dgm:else>
                  </dgm:choose>
                </dgm:if>
                <dgm:if name="Name72" axis="precedSib" ptType="node" func="cnt" op="equ" val="2">
                  <dgm:choose name="Name73">
                    <dgm:if name="Name74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75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35"/>
                        </dgm:adjLst>
                      </dgm:shape>
                    </dgm:if>
                    <dgm:if name="Name76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2"/>
                        </dgm:adjLst>
                      </dgm:shape>
                    </dgm:if>
                    <dgm:if name="Name77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else name="Name78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7.1429"/>
                        </dgm:adjLst>
                      </dgm:shape>
                    </dgm:else>
                  </dgm:choose>
                </dgm:if>
                <dgm:if name="Name79" axis="precedSib" ptType="node" func="cnt" op="equ" val="3">
                  <dgm:choose name="Name80">
                    <dgm:if name="Name81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2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6"/>
                        </dgm:adjLst>
                      </dgm:shape>
                    </dgm:if>
                    <dgm:if name="Name83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else name="Name8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7.1429"/>
                        </dgm:adjLst>
                      </dgm:shape>
                    </dgm:else>
                  </dgm:choose>
                </dgm:if>
                <dgm:if name="Name85" axis="precedSib" ptType="node" func="cnt" op="equ" val="4">
                  <dgm:choose name="Name86">
                    <dgm:if name="Name8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0"/>
                        </dgm:adjLst>
                      </dgm:shape>
                    </dgm:if>
                    <dgm:else name="Name89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41.4286"/>
                        </dgm:adjLst>
                      </dgm:shape>
                    </dgm:else>
                  </dgm:choose>
                </dgm:if>
                <dgm:if name="Name90" axis="precedSib" ptType="node" func="cnt" op="equ" val="5">
                  <dgm:choose name="Name91">
                    <dgm:if name="Name92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9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15.7143"/>
                        </dgm:adjLst>
                      </dgm:shape>
                    </dgm:else>
                  </dgm:choose>
                </dgm:if>
                <dgm:else name="Name94">
                  <dgm:shape xmlns:r="http://schemas.openxmlformats.org/officeDocument/2006/relationships" rot="180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else>
          </dgm:choose>
          <dgm:presOf/>
        </dgm:layoutNode>
        <dgm:layoutNode name="Parent" styleLbl="revTx">
          <dgm:varLst>
            <dgm:chMax val="1"/>
            <dgm:chPref val="1"/>
            <dgm:bulletEnabled val="1"/>
          </dgm:varLst>
          <dgm:choose name="Name95">
            <dgm:if name="Name96" func="var" arg="dir" op="equ" val="norm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autoTxRot" val="grav"/>
              </dgm:alg>
            </dgm:if>
            <dgm:else name="Name97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autoTxRot" val="grav"/>
              </dgm:alg>
            </dgm:else>
          </dgm:choose>
          <dgm:choose name="Name98">
            <dgm:if name="Name99" func="var" arg="dir" op="equ" val="norm">
              <dgm:shape xmlns:r="http://schemas.openxmlformats.org/officeDocument/2006/relationships" rot="-90" type="rect" r:blip="">
                <dgm:adjLst/>
              </dgm:shape>
            </dgm:if>
            <dgm:else name="Name100">
              <dgm:shape xmlns:r="http://schemas.openxmlformats.org/officeDocument/2006/relationships" rot="90" type="rect" r:blip="">
                <dgm:adjLst/>
              </dgm:shape>
            </dgm:else>
          </dgm:choose>
          <dgm:presOf axis="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</dgm:layoutNode>
      <dgm:choose name="Name101">
        <dgm:if name="Name102" axis="ch" ptType="node" func="cnt" op="gte" val="1">
          <dgm:forEach name="negSibTransForEach" axis="ch" ptType="sibTrans" hideLastTrans="0" cnt="1">
            <dgm:layoutNode name="neg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  <dgm:layoutNode name="composite">
            <dgm:alg type="composite">
              <dgm:param type="ar" val="0.5"/>
            </dgm:alg>
            <dgm:shape xmlns:r="http://schemas.openxmlformats.org/officeDocument/2006/relationships" r:blip="">
              <dgm:adjLst/>
            </dgm:shape>
            <dgm:choose name="Name103">
              <dgm:if name="Name104" func="var" arg="dir" op="equ" val="norm">
                <dgm:constrLst>
                  <dgm:constr type="l" for="ch" forName="Child" refType="w" fact="0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if>
              <dgm:else name="Name105">
                <dgm:constrLst>
                  <dgm:constr type="r" for="ch" forName="Child" refType="w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else>
            </dgm:choose>
            <dgm:ruleLst/>
            <dgm:layoutNode name="Child" styleLbl="revTx">
              <dgm:varLst>
                <dgm:chMax val="0"/>
                <dgm:chPref val="0"/>
                <dgm:bulletEnabled val="1"/>
              </dgm:varLst>
              <dgm:choose name="Name106">
                <dgm:if name="Name107" func="var" arg="dir" op="equ" val="norm">
                  <dgm:alg type="tx">
                    <dgm:param type="parTxLTRAlign" val="l"/>
                    <dgm:param type="parTxRTLAlign" val="r"/>
                    <dgm:param type="txAnchorVert" val="t"/>
                  </dgm:alg>
                </dgm:if>
                <dgm:else name="Name108">
                  <dgm:alg type="tx">
                    <dgm:param type="parTxLTRAlign" val="r"/>
                    <dgm:param type="parTxRTLAlign" val="l"/>
                    <dgm:param type="txAnchorVert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"/>
                <dgm:constr type="rMarg" refType="primFontSz" fact="0"/>
                <dgm:constr type="tMarg" refType="primFontSz" fact="0"/>
                <dgm:constr type="bMarg" refType="primFontSz" fact="0"/>
              </dgm:constrLst>
              <dgm:ruleLst>
                <dgm:rule type="primFontSz" val="5" fact="NaN" max="NaN"/>
              </dgm:ruleLst>
            </dgm:layoutNode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</dgm:if>
        <dgm:else name="Name10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F8DD750-E9C8-498E-B02F-A465CB2BB798}" type="datetime1">
              <a:rPr lang="ru-RU" smtClean="0"/>
              <a:t>20.10.2019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2C0B10-7CAE-41E4-AB02-7E8B1FF2B89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87C6E7-B645-4B70-AC63-7A575D94CEB1}" type="datetime1">
              <a:rPr lang="ru-RU" smtClean="0"/>
              <a:pPr/>
              <a:t>20.10.2019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530193B-564F-4854-8A52-728F3FB19C85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03816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30193B-564F-4854-8A52-728F3FB19C85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7198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47F3D0-41FC-4430-9F9E-1F78A18D65F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2ED798F6-1F12-46CE-9AFD-CC66555A191D}"/>
              </a:ext>
            </a:extLst>
          </p:cNvPr>
          <p:cNvSpPr>
            <a:spLocks noGrp="1"/>
          </p:cNvSpPr>
          <p:nvPr>
            <p:ph type="ftr" sz="quarter" idx="34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 с благодарност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DD31C544-1372-4B34-8149-B6058B8CC577}"/>
              </a:ext>
            </a:extLst>
          </p:cNvPr>
          <p:cNvSpPr/>
          <p:nvPr userDrawn="1"/>
        </p:nvSpPr>
        <p:spPr>
          <a:xfrm>
            <a:off x="11793520" y="0"/>
            <a:ext cx="35276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B2598CA-3443-4098-80E7-1F16DC9A13CC}"/>
              </a:ext>
            </a:extLst>
          </p:cNvPr>
          <p:cNvSpPr/>
          <p:nvPr userDrawn="1"/>
        </p:nvSpPr>
        <p:spPr>
          <a:xfrm rot="5400000">
            <a:off x="8740140" y="3406142"/>
            <a:ext cx="6857999" cy="4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2" name="Рисунок 11">
            <a:extLst>
              <a:ext uri="{FF2B5EF4-FFF2-40B4-BE49-F238E27FC236}">
                <a16:creationId xmlns:a16="http://schemas.microsoft.com/office/drawing/2014/main" id="{BE421EAA-68E8-4AED-BA2F-01A6AC66859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0655455" cy="6858000"/>
          </a:xfrm>
          <a:custGeom>
            <a:avLst/>
            <a:gdLst>
              <a:gd name="connsiteX0" fmla="*/ 8526285 w 10655455"/>
              <a:gd name="connsiteY0" fmla="*/ 6283111 h 6858000"/>
              <a:gd name="connsiteX1" fmla="*/ 10157124 w 10655455"/>
              <a:gd name="connsiteY1" fmla="*/ 6283111 h 6858000"/>
              <a:gd name="connsiteX2" fmla="*/ 10407209 w 10655455"/>
              <a:gd name="connsiteY2" fmla="*/ 6430504 h 6858000"/>
              <a:gd name="connsiteX3" fmla="*/ 10606716 w 10655455"/>
              <a:gd name="connsiteY3" fmla="*/ 6774068 h 6858000"/>
              <a:gd name="connsiteX4" fmla="*/ 10655455 w 10655455"/>
              <a:gd name="connsiteY4" fmla="*/ 6858000 h 6858000"/>
              <a:gd name="connsiteX5" fmla="*/ 8025501 w 10655455"/>
              <a:gd name="connsiteY5" fmla="*/ 6858000 h 6858000"/>
              <a:gd name="connsiteX6" fmla="*/ 8129453 w 10655455"/>
              <a:gd name="connsiteY6" fmla="*/ 6678214 h 6858000"/>
              <a:gd name="connsiteX7" fmla="*/ 8272677 w 10655455"/>
              <a:gd name="connsiteY7" fmla="*/ 6430504 h 6858000"/>
              <a:gd name="connsiteX8" fmla="*/ 8526285 w 10655455"/>
              <a:gd name="connsiteY8" fmla="*/ 6283111 h 6858000"/>
              <a:gd name="connsiteX9" fmla="*/ 8508611 w 10655455"/>
              <a:gd name="connsiteY9" fmla="*/ 4776272 h 6858000"/>
              <a:gd name="connsiteX10" fmla="*/ 9153763 w 10655455"/>
              <a:gd name="connsiteY10" fmla="*/ 4776272 h 6858000"/>
              <a:gd name="connsiteX11" fmla="*/ 9252696 w 10655455"/>
              <a:gd name="connsiteY11" fmla="*/ 4834580 h 6858000"/>
              <a:gd name="connsiteX12" fmla="*/ 9575969 w 10655455"/>
              <a:gd name="connsiteY12" fmla="*/ 5391278 h 6858000"/>
              <a:gd name="connsiteX13" fmla="*/ 9575969 w 10655455"/>
              <a:gd name="connsiteY13" fmla="*/ 5505116 h 6858000"/>
              <a:gd name="connsiteX14" fmla="*/ 9252696 w 10655455"/>
              <a:gd name="connsiteY14" fmla="*/ 6061815 h 6858000"/>
              <a:gd name="connsiteX15" fmla="*/ 9153763 w 10655455"/>
              <a:gd name="connsiteY15" fmla="*/ 6120122 h 6858000"/>
              <a:gd name="connsiteX16" fmla="*/ 8508611 w 10655455"/>
              <a:gd name="connsiteY16" fmla="*/ 6120122 h 6858000"/>
              <a:gd name="connsiteX17" fmla="*/ 8408284 w 10655455"/>
              <a:gd name="connsiteY17" fmla="*/ 6061815 h 6858000"/>
              <a:gd name="connsiteX18" fmla="*/ 8086404 w 10655455"/>
              <a:gd name="connsiteY18" fmla="*/ 5505116 h 6858000"/>
              <a:gd name="connsiteX19" fmla="*/ 8086404 w 10655455"/>
              <a:gd name="connsiteY19" fmla="*/ 5391278 h 6858000"/>
              <a:gd name="connsiteX20" fmla="*/ 8408284 w 10655455"/>
              <a:gd name="connsiteY20" fmla="*/ 4834580 h 6858000"/>
              <a:gd name="connsiteX21" fmla="*/ 8508611 w 10655455"/>
              <a:gd name="connsiteY21" fmla="*/ 4776272 h 6858000"/>
              <a:gd name="connsiteX22" fmla="*/ 8438383 w 10655455"/>
              <a:gd name="connsiteY22" fmla="*/ 4182594 h 6858000"/>
              <a:gd name="connsiteX23" fmla="*/ 8671249 w 10655455"/>
              <a:gd name="connsiteY23" fmla="*/ 4182594 h 6858000"/>
              <a:gd name="connsiteX24" fmla="*/ 8706958 w 10655455"/>
              <a:gd name="connsiteY24" fmla="*/ 4203640 h 6858000"/>
              <a:gd name="connsiteX25" fmla="*/ 8823642 w 10655455"/>
              <a:gd name="connsiteY25" fmla="*/ 4404579 h 6858000"/>
              <a:gd name="connsiteX26" fmla="*/ 8823642 w 10655455"/>
              <a:gd name="connsiteY26" fmla="*/ 4445668 h 6858000"/>
              <a:gd name="connsiteX27" fmla="*/ 8706958 w 10655455"/>
              <a:gd name="connsiteY27" fmla="*/ 4646606 h 6858000"/>
              <a:gd name="connsiteX28" fmla="*/ 8671249 w 10655455"/>
              <a:gd name="connsiteY28" fmla="*/ 4667652 h 6858000"/>
              <a:gd name="connsiteX29" fmla="*/ 8438383 w 10655455"/>
              <a:gd name="connsiteY29" fmla="*/ 4667652 h 6858000"/>
              <a:gd name="connsiteX30" fmla="*/ 8402170 w 10655455"/>
              <a:gd name="connsiteY30" fmla="*/ 4646606 h 6858000"/>
              <a:gd name="connsiteX31" fmla="*/ 8285989 w 10655455"/>
              <a:gd name="connsiteY31" fmla="*/ 4445668 h 6858000"/>
              <a:gd name="connsiteX32" fmla="*/ 8285989 w 10655455"/>
              <a:gd name="connsiteY32" fmla="*/ 4404579 h 6858000"/>
              <a:gd name="connsiteX33" fmla="*/ 8402170 w 10655455"/>
              <a:gd name="connsiteY33" fmla="*/ 4203640 h 6858000"/>
              <a:gd name="connsiteX34" fmla="*/ 8438383 w 10655455"/>
              <a:gd name="connsiteY34" fmla="*/ 4182594 h 6858000"/>
              <a:gd name="connsiteX35" fmla="*/ 7678681 w 10655455"/>
              <a:gd name="connsiteY35" fmla="*/ 3459104 h 6858000"/>
              <a:gd name="connsiteX36" fmla="*/ 8119685 w 10655455"/>
              <a:gd name="connsiteY36" fmla="*/ 3459104 h 6858000"/>
              <a:gd name="connsiteX37" fmla="*/ 8187313 w 10655455"/>
              <a:gd name="connsiteY37" fmla="*/ 3498961 h 6858000"/>
              <a:gd name="connsiteX38" fmla="*/ 8408292 w 10655455"/>
              <a:gd name="connsiteY38" fmla="*/ 3879501 h 6858000"/>
              <a:gd name="connsiteX39" fmla="*/ 8408292 w 10655455"/>
              <a:gd name="connsiteY39" fmla="*/ 3957318 h 6858000"/>
              <a:gd name="connsiteX40" fmla="*/ 8187313 w 10655455"/>
              <a:gd name="connsiteY40" fmla="*/ 4337857 h 6858000"/>
              <a:gd name="connsiteX41" fmla="*/ 8119685 w 10655455"/>
              <a:gd name="connsiteY41" fmla="*/ 4377714 h 6858000"/>
              <a:gd name="connsiteX42" fmla="*/ 7678681 w 10655455"/>
              <a:gd name="connsiteY42" fmla="*/ 4377714 h 6858000"/>
              <a:gd name="connsiteX43" fmla="*/ 7610101 w 10655455"/>
              <a:gd name="connsiteY43" fmla="*/ 4337857 h 6858000"/>
              <a:gd name="connsiteX44" fmla="*/ 7390076 w 10655455"/>
              <a:gd name="connsiteY44" fmla="*/ 3957318 h 6858000"/>
              <a:gd name="connsiteX45" fmla="*/ 7390076 w 10655455"/>
              <a:gd name="connsiteY45" fmla="*/ 3879501 h 6858000"/>
              <a:gd name="connsiteX46" fmla="*/ 7610101 w 10655455"/>
              <a:gd name="connsiteY46" fmla="*/ 3498961 h 6858000"/>
              <a:gd name="connsiteX47" fmla="*/ 7678681 w 10655455"/>
              <a:gd name="connsiteY47" fmla="*/ 3459104 h 6858000"/>
              <a:gd name="connsiteX48" fmla="*/ 9108816 w 10655455"/>
              <a:gd name="connsiteY48" fmla="*/ 2082751 h 6858000"/>
              <a:gd name="connsiteX49" fmla="*/ 9876937 w 10655455"/>
              <a:gd name="connsiteY49" fmla="*/ 2082751 h 6858000"/>
              <a:gd name="connsiteX50" fmla="*/ 9994727 w 10655455"/>
              <a:gd name="connsiteY50" fmla="*/ 2152172 h 6858000"/>
              <a:gd name="connsiteX51" fmla="*/ 10379617 w 10655455"/>
              <a:gd name="connsiteY51" fmla="*/ 2814978 h 6858000"/>
              <a:gd name="connsiteX52" fmla="*/ 10379617 w 10655455"/>
              <a:gd name="connsiteY52" fmla="*/ 2950515 h 6858000"/>
              <a:gd name="connsiteX53" fmla="*/ 9994727 w 10655455"/>
              <a:gd name="connsiteY53" fmla="*/ 3613321 h 6858000"/>
              <a:gd name="connsiteX54" fmla="*/ 9876937 w 10655455"/>
              <a:gd name="connsiteY54" fmla="*/ 3682742 h 6858000"/>
              <a:gd name="connsiteX55" fmla="*/ 9108816 w 10655455"/>
              <a:gd name="connsiteY55" fmla="*/ 3682742 h 6858000"/>
              <a:gd name="connsiteX56" fmla="*/ 8989367 w 10655455"/>
              <a:gd name="connsiteY56" fmla="*/ 3613321 h 6858000"/>
              <a:gd name="connsiteX57" fmla="*/ 8606137 w 10655455"/>
              <a:gd name="connsiteY57" fmla="*/ 2950515 h 6858000"/>
              <a:gd name="connsiteX58" fmla="*/ 8606137 w 10655455"/>
              <a:gd name="connsiteY58" fmla="*/ 2814978 h 6858000"/>
              <a:gd name="connsiteX59" fmla="*/ 8989367 w 10655455"/>
              <a:gd name="connsiteY59" fmla="*/ 2152172 h 6858000"/>
              <a:gd name="connsiteX60" fmla="*/ 9108816 w 10655455"/>
              <a:gd name="connsiteY60" fmla="*/ 2082751 h 6858000"/>
              <a:gd name="connsiteX61" fmla="*/ 1321854 w 10655455"/>
              <a:gd name="connsiteY61" fmla="*/ 2071857 h 6858000"/>
              <a:gd name="connsiteX62" fmla="*/ 5365317 w 10655455"/>
              <a:gd name="connsiteY62" fmla="*/ 2071857 h 6858000"/>
              <a:gd name="connsiteX63" fmla="*/ 5985373 w 10655455"/>
              <a:gd name="connsiteY63" fmla="*/ 2437296 h 6858000"/>
              <a:gd name="connsiteX64" fmla="*/ 8011470 w 10655455"/>
              <a:gd name="connsiteY64" fmla="*/ 5926372 h 6858000"/>
              <a:gd name="connsiteX65" fmla="*/ 8011470 w 10655455"/>
              <a:gd name="connsiteY65" fmla="*/ 6639850 h 6858000"/>
              <a:gd name="connsiteX66" fmla="*/ 7904625 w 10655455"/>
              <a:gd name="connsiteY66" fmla="*/ 6823844 h 6858000"/>
              <a:gd name="connsiteX67" fmla="*/ 7884791 w 10655455"/>
              <a:gd name="connsiteY67" fmla="*/ 6858000 h 6858000"/>
              <a:gd name="connsiteX68" fmla="*/ 0 w 10655455"/>
              <a:gd name="connsiteY68" fmla="*/ 6858000 h 6858000"/>
              <a:gd name="connsiteX69" fmla="*/ 0 w 10655455"/>
              <a:gd name="connsiteY69" fmla="*/ 3635967 h 6858000"/>
              <a:gd name="connsiteX70" fmla="*/ 27177 w 10655455"/>
              <a:gd name="connsiteY70" fmla="*/ 3588964 h 6858000"/>
              <a:gd name="connsiteX71" fmla="*/ 693065 w 10655455"/>
              <a:gd name="connsiteY71" fmla="*/ 2437296 h 6858000"/>
              <a:gd name="connsiteX72" fmla="*/ 1321854 w 10655455"/>
              <a:gd name="connsiteY72" fmla="*/ 2071857 h 6858000"/>
              <a:gd name="connsiteX73" fmla="*/ 6786399 w 10655455"/>
              <a:gd name="connsiteY73" fmla="*/ 753840 h 6858000"/>
              <a:gd name="connsiteX74" fmla="*/ 8025968 w 10655455"/>
              <a:gd name="connsiteY74" fmla="*/ 753840 h 6858000"/>
              <a:gd name="connsiteX75" fmla="*/ 8216053 w 10655455"/>
              <a:gd name="connsiteY75" fmla="*/ 865869 h 6858000"/>
              <a:gd name="connsiteX76" fmla="*/ 8837177 w 10655455"/>
              <a:gd name="connsiteY76" fmla="*/ 1935484 h 6858000"/>
              <a:gd name="connsiteX77" fmla="*/ 8837177 w 10655455"/>
              <a:gd name="connsiteY77" fmla="*/ 2154207 h 6858000"/>
              <a:gd name="connsiteX78" fmla="*/ 8216053 w 10655455"/>
              <a:gd name="connsiteY78" fmla="*/ 3223823 h 6858000"/>
              <a:gd name="connsiteX79" fmla="*/ 8025968 w 10655455"/>
              <a:gd name="connsiteY79" fmla="*/ 3335852 h 6858000"/>
              <a:gd name="connsiteX80" fmla="*/ 6786399 w 10655455"/>
              <a:gd name="connsiteY80" fmla="*/ 3335852 h 6858000"/>
              <a:gd name="connsiteX81" fmla="*/ 6593637 w 10655455"/>
              <a:gd name="connsiteY81" fmla="*/ 3223823 h 6858000"/>
              <a:gd name="connsiteX82" fmla="*/ 5975192 w 10655455"/>
              <a:gd name="connsiteY82" fmla="*/ 2154207 h 6858000"/>
              <a:gd name="connsiteX83" fmla="*/ 5975192 w 10655455"/>
              <a:gd name="connsiteY83" fmla="*/ 1935484 h 6858000"/>
              <a:gd name="connsiteX84" fmla="*/ 6593637 w 10655455"/>
              <a:gd name="connsiteY84" fmla="*/ 865869 h 6858000"/>
              <a:gd name="connsiteX85" fmla="*/ 6786399 w 10655455"/>
              <a:gd name="connsiteY85" fmla="*/ 753840 h 6858000"/>
              <a:gd name="connsiteX86" fmla="*/ 0 w 10655455"/>
              <a:gd name="connsiteY86" fmla="*/ 0 h 6858000"/>
              <a:gd name="connsiteX87" fmla="*/ 6966294 w 10655455"/>
              <a:gd name="connsiteY87" fmla="*/ 0 h 6858000"/>
              <a:gd name="connsiteX88" fmla="*/ 6852387 w 10655455"/>
              <a:gd name="connsiteY88" fmla="*/ 196155 h 6858000"/>
              <a:gd name="connsiteX89" fmla="*/ 6043321 w 10655455"/>
              <a:gd name="connsiteY89" fmla="*/ 1589421 h 6858000"/>
              <a:gd name="connsiteX90" fmla="*/ 5423265 w 10655455"/>
              <a:gd name="connsiteY90" fmla="*/ 1954861 h 6858000"/>
              <a:gd name="connsiteX91" fmla="*/ 1379802 w 10655455"/>
              <a:gd name="connsiteY91" fmla="*/ 1954861 h 6858000"/>
              <a:gd name="connsiteX92" fmla="*/ 751013 w 10655455"/>
              <a:gd name="connsiteY92" fmla="*/ 1589421 h 6858000"/>
              <a:gd name="connsiteX93" fmla="*/ 1951 w 10655455"/>
              <a:gd name="connsiteY93" fmla="*/ 293901 h 6858000"/>
              <a:gd name="connsiteX94" fmla="*/ 0 w 10655455"/>
              <a:gd name="connsiteY94" fmla="*/ 29052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0655455" h="6858000">
                <a:moveTo>
                  <a:pt x="8526285" y="6283111"/>
                </a:moveTo>
                <a:cubicBezTo>
                  <a:pt x="8526285" y="6283111"/>
                  <a:pt x="8526285" y="6283111"/>
                  <a:pt x="10157124" y="6283111"/>
                </a:cubicBezTo>
                <a:cubicBezTo>
                  <a:pt x="10259271" y="6283111"/>
                  <a:pt x="10357896" y="6339261"/>
                  <a:pt x="10407209" y="6430504"/>
                </a:cubicBezTo>
                <a:cubicBezTo>
                  <a:pt x="10407209" y="6430504"/>
                  <a:pt x="10407209" y="6430504"/>
                  <a:pt x="10606716" y="6774068"/>
                </a:cubicBezTo>
                <a:lnTo>
                  <a:pt x="10655455" y="6858000"/>
                </a:lnTo>
                <a:lnTo>
                  <a:pt x="8025501" y="6858000"/>
                </a:lnTo>
                <a:lnTo>
                  <a:pt x="8129453" y="6678214"/>
                </a:lnTo>
                <a:cubicBezTo>
                  <a:pt x="8174148" y="6600912"/>
                  <a:pt x="8221824" y="6518457"/>
                  <a:pt x="8272677" y="6430504"/>
                </a:cubicBezTo>
                <a:cubicBezTo>
                  <a:pt x="8325512" y="6339261"/>
                  <a:pt x="8420615" y="6283111"/>
                  <a:pt x="8526285" y="6283111"/>
                </a:cubicBezTo>
                <a:close/>
                <a:moveTo>
                  <a:pt x="8508611" y="4776272"/>
                </a:moveTo>
                <a:cubicBezTo>
                  <a:pt x="8508611" y="4776272"/>
                  <a:pt x="8508611" y="4776272"/>
                  <a:pt x="9153763" y="4776272"/>
                </a:cubicBezTo>
                <a:cubicBezTo>
                  <a:pt x="9194173" y="4776272"/>
                  <a:pt x="9233188" y="4798484"/>
                  <a:pt x="9252696" y="4834580"/>
                </a:cubicBezTo>
                <a:cubicBezTo>
                  <a:pt x="9252696" y="4834580"/>
                  <a:pt x="9252696" y="4834580"/>
                  <a:pt x="9575969" y="5391278"/>
                </a:cubicBezTo>
                <a:cubicBezTo>
                  <a:pt x="9596871" y="5425985"/>
                  <a:pt x="9596871" y="5470409"/>
                  <a:pt x="9575969" y="5505116"/>
                </a:cubicBezTo>
                <a:cubicBezTo>
                  <a:pt x="9575969" y="5505116"/>
                  <a:pt x="9575969" y="5505116"/>
                  <a:pt x="9252696" y="6061815"/>
                </a:cubicBezTo>
                <a:cubicBezTo>
                  <a:pt x="9233188" y="6097909"/>
                  <a:pt x="9194173" y="6120122"/>
                  <a:pt x="9153763" y="6120122"/>
                </a:cubicBezTo>
                <a:cubicBezTo>
                  <a:pt x="9153763" y="6120122"/>
                  <a:pt x="9153763" y="6120122"/>
                  <a:pt x="8508611" y="6120122"/>
                </a:cubicBezTo>
                <a:cubicBezTo>
                  <a:pt x="8466808" y="6120122"/>
                  <a:pt x="8429186" y="6097909"/>
                  <a:pt x="8408284" y="6061815"/>
                </a:cubicBezTo>
                <a:cubicBezTo>
                  <a:pt x="8408284" y="6061815"/>
                  <a:pt x="8408284" y="6061815"/>
                  <a:pt x="8086404" y="5505116"/>
                </a:cubicBezTo>
                <a:cubicBezTo>
                  <a:pt x="8065503" y="5470409"/>
                  <a:pt x="8065503" y="5425985"/>
                  <a:pt x="8086404" y="5391278"/>
                </a:cubicBezTo>
                <a:cubicBezTo>
                  <a:pt x="8086404" y="5391278"/>
                  <a:pt x="8086404" y="5391278"/>
                  <a:pt x="8408284" y="4834580"/>
                </a:cubicBezTo>
                <a:cubicBezTo>
                  <a:pt x="8429186" y="4798484"/>
                  <a:pt x="8466808" y="4776272"/>
                  <a:pt x="8508611" y="4776272"/>
                </a:cubicBezTo>
                <a:close/>
                <a:moveTo>
                  <a:pt x="8438383" y="4182594"/>
                </a:moveTo>
                <a:cubicBezTo>
                  <a:pt x="8438383" y="4182594"/>
                  <a:pt x="8438383" y="4182594"/>
                  <a:pt x="8671249" y="4182594"/>
                </a:cubicBezTo>
                <a:cubicBezTo>
                  <a:pt x="8685834" y="4182594"/>
                  <a:pt x="8699916" y="4190612"/>
                  <a:pt x="8706958" y="4203640"/>
                </a:cubicBezTo>
                <a:cubicBezTo>
                  <a:pt x="8706958" y="4203640"/>
                  <a:pt x="8706958" y="4203640"/>
                  <a:pt x="8823642" y="4404579"/>
                </a:cubicBezTo>
                <a:cubicBezTo>
                  <a:pt x="8831187" y="4417106"/>
                  <a:pt x="8831187" y="4433141"/>
                  <a:pt x="8823642" y="4445668"/>
                </a:cubicBezTo>
                <a:cubicBezTo>
                  <a:pt x="8823642" y="4445668"/>
                  <a:pt x="8823642" y="4445668"/>
                  <a:pt x="8706958" y="4646606"/>
                </a:cubicBezTo>
                <a:cubicBezTo>
                  <a:pt x="8699916" y="4659635"/>
                  <a:pt x="8685834" y="4667652"/>
                  <a:pt x="8671249" y="4667652"/>
                </a:cubicBezTo>
                <a:cubicBezTo>
                  <a:pt x="8671249" y="4667652"/>
                  <a:pt x="8671249" y="4667652"/>
                  <a:pt x="8438383" y="4667652"/>
                </a:cubicBezTo>
                <a:cubicBezTo>
                  <a:pt x="8423295" y="4667652"/>
                  <a:pt x="8409715" y="4659635"/>
                  <a:pt x="8402170" y="4646606"/>
                </a:cubicBezTo>
                <a:cubicBezTo>
                  <a:pt x="8402170" y="4646606"/>
                  <a:pt x="8402170" y="4646606"/>
                  <a:pt x="8285989" y="4445668"/>
                </a:cubicBezTo>
                <a:cubicBezTo>
                  <a:pt x="8278445" y="4433141"/>
                  <a:pt x="8278445" y="4417106"/>
                  <a:pt x="8285989" y="4404579"/>
                </a:cubicBezTo>
                <a:cubicBezTo>
                  <a:pt x="8285989" y="4404579"/>
                  <a:pt x="8285989" y="4404579"/>
                  <a:pt x="8402170" y="4203640"/>
                </a:cubicBezTo>
                <a:cubicBezTo>
                  <a:pt x="8409715" y="4190612"/>
                  <a:pt x="8423295" y="4182594"/>
                  <a:pt x="8438383" y="4182594"/>
                </a:cubicBezTo>
                <a:close/>
                <a:moveTo>
                  <a:pt x="7678681" y="3459104"/>
                </a:moveTo>
                <a:cubicBezTo>
                  <a:pt x="7678681" y="3459104"/>
                  <a:pt x="7678681" y="3459104"/>
                  <a:pt x="8119685" y="3459104"/>
                </a:cubicBezTo>
                <a:cubicBezTo>
                  <a:pt x="8147308" y="3459104"/>
                  <a:pt x="8173978" y="3474287"/>
                  <a:pt x="8187313" y="3498961"/>
                </a:cubicBezTo>
                <a:cubicBezTo>
                  <a:pt x="8187313" y="3498961"/>
                  <a:pt x="8187313" y="3498961"/>
                  <a:pt x="8408292" y="3879501"/>
                </a:cubicBezTo>
                <a:cubicBezTo>
                  <a:pt x="8422579" y="3903225"/>
                  <a:pt x="8422579" y="3933593"/>
                  <a:pt x="8408292" y="3957318"/>
                </a:cubicBezTo>
                <a:cubicBezTo>
                  <a:pt x="8408292" y="3957318"/>
                  <a:pt x="8408292" y="3957318"/>
                  <a:pt x="8187313" y="4337857"/>
                </a:cubicBezTo>
                <a:cubicBezTo>
                  <a:pt x="8173978" y="4362531"/>
                  <a:pt x="8147308" y="4377714"/>
                  <a:pt x="8119685" y="4377714"/>
                </a:cubicBezTo>
                <a:cubicBezTo>
                  <a:pt x="8119685" y="4377714"/>
                  <a:pt x="8119685" y="4377714"/>
                  <a:pt x="7678681" y="4377714"/>
                </a:cubicBezTo>
                <a:cubicBezTo>
                  <a:pt x="7650106" y="4377714"/>
                  <a:pt x="7624388" y="4362531"/>
                  <a:pt x="7610101" y="4337857"/>
                </a:cubicBezTo>
                <a:cubicBezTo>
                  <a:pt x="7610101" y="4337857"/>
                  <a:pt x="7610101" y="4337857"/>
                  <a:pt x="7390076" y="3957318"/>
                </a:cubicBezTo>
                <a:cubicBezTo>
                  <a:pt x="7375787" y="3933593"/>
                  <a:pt x="7375787" y="3903225"/>
                  <a:pt x="7390076" y="3879501"/>
                </a:cubicBezTo>
                <a:cubicBezTo>
                  <a:pt x="7390076" y="3879501"/>
                  <a:pt x="7390076" y="3879501"/>
                  <a:pt x="7610101" y="3498961"/>
                </a:cubicBezTo>
                <a:cubicBezTo>
                  <a:pt x="7624388" y="3474287"/>
                  <a:pt x="7650106" y="3459104"/>
                  <a:pt x="7678681" y="3459104"/>
                </a:cubicBezTo>
                <a:close/>
                <a:moveTo>
                  <a:pt x="9108816" y="2082751"/>
                </a:moveTo>
                <a:cubicBezTo>
                  <a:pt x="9108816" y="2082751"/>
                  <a:pt x="9108816" y="2082751"/>
                  <a:pt x="9876937" y="2082751"/>
                </a:cubicBezTo>
                <a:cubicBezTo>
                  <a:pt x="9925048" y="2082751"/>
                  <a:pt x="9971500" y="2109197"/>
                  <a:pt x="9994727" y="2152172"/>
                </a:cubicBezTo>
                <a:cubicBezTo>
                  <a:pt x="9994727" y="2152172"/>
                  <a:pt x="9994727" y="2152172"/>
                  <a:pt x="10379617" y="2814978"/>
                </a:cubicBezTo>
                <a:cubicBezTo>
                  <a:pt x="10404502" y="2856301"/>
                  <a:pt x="10404502" y="2909193"/>
                  <a:pt x="10379617" y="2950515"/>
                </a:cubicBezTo>
                <a:cubicBezTo>
                  <a:pt x="10379617" y="2950515"/>
                  <a:pt x="10379617" y="2950515"/>
                  <a:pt x="9994727" y="3613321"/>
                </a:cubicBezTo>
                <a:cubicBezTo>
                  <a:pt x="9971500" y="3656296"/>
                  <a:pt x="9925048" y="3682742"/>
                  <a:pt x="9876937" y="3682742"/>
                </a:cubicBezTo>
                <a:cubicBezTo>
                  <a:pt x="9876937" y="3682742"/>
                  <a:pt x="9876937" y="3682742"/>
                  <a:pt x="9108816" y="3682742"/>
                </a:cubicBezTo>
                <a:cubicBezTo>
                  <a:pt x="9059045" y="3682742"/>
                  <a:pt x="9014252" y="3656296"/>
                  <a:pt x="8989367" y="3613321"/>
                </a:cubicBezTo>
                <a:cubicBezTo>
                  <a:pt x="8989367" y="3613321"/>
                  <a:pt x="8989367" y="3613321"/>
                  <a:pt x="8606137" y="2950515"/>
                </a:cubicBezTo>
                <a:cubicBezTo>
                  <a:pt x="8581251" y="2909193"/>
                  <a:pt x="8581251" y="2856301"/>
                  <a:pt x="8606137" y="2814978"/>
                </a:cubicBezTo>
                <a:cubicBezTo>
                  <a:pt x="8606137" y="2814978"/>
                  <a:pt x="8606137" y="2814978"/>
                  <a:pt x="8989367" y="2152172"/>
                </a:cubicBezTo>
                <a:cubicBezTo>
                  <a:pt x="9014252" y="2109197"/>
                  <a:pt x="9059045" y="2082751"/>
                  <a:pt x="9108816" y="2082751"/>
                </a:cubicBezTo>
                <a:close/>
                <a:moveTo>
                  <a:pt x="1321854" y="2071857"/>
                </a:moveTo>
                <a:cubicBezTo>
                  <a:pt x="1321854" y="2071857"/>
                  <a:pt x="1321854" y="2071857"/>
                  <a:pt x="5365317" y="2071857"/>
                </a:cubicBezTo>
                <a:cubicBezTo>
                  <a:pt x="5618580" y="2071857"/>
                  <a:pt x="5863108" y="2211072"/>
                  <a:pt x="5985373" y="2437296"/>
                </a:cubicBezTo>
                <a:cubicBezTo>
                  <a:pt x="5985373" y="2437296"/>
                  <a:pt x="5985373" y="2437296"/>
                  <a:pt x="8011470" y="5926372"/>
                </a:cubicBezTo>
                <a:cubicBezTo>
                  <a:pt x="8142468" y="6143896"/>
                  <a:pt x="8142468" y="6422327"/>
                  <a:pt x="8011470" y="6639850"/>
                </a:cubicBezTo>
                <a:cubicBezTo>
                  <a:pt x="8011470" y="6639850"/>
                  <a:pt x="8011470" y="6639850"/>
                  <a:pt x="7904625" y="6823844"/>
                </a:cubicBezTo>
                <a:lnTo>
                  <a:pt x="7884791" y="6858000"/>
                </a:lnTo>
                <a:lnTo>
                  <a:pt x="0" y="6858000"/>
                </a:lnTo>
                <a:lnTo>
                  <a:pt x="0" y="3635967"/>
                </a:lnTo>
                <a:lnTo>
                  <a:pt x="27177" y="3588964"/>
                </a:lnTo>
                <a:cubicBezTo>
                  <a:pt x="220245" y="3255048"/>
                  <a:pt x="440895" y="2873431"/>
                  <a:pt x="693065" y="2437296"/>
                </a:cubicBezTo>
                <a:cubicBezTo>
                  <a:pt x="824063" y="2211072"/>
                  <a:pt x="1059859" y="2071857"/>
                  <a:pt x="1321854" y="2071857"/>
                </a:cubicBezTo>
                <a:close/>
                <a:moveTo>
                  <a:pt x="6786399" y="753840"/>
                </a:moveTo>
                <a:cubicBezTo>
                  <a:pt x="6786399" y="753840"/>
                  <a:pt x="6786399" y="753840"/>
                  <a:pt x="8025968" y="753840"/>
                </a:cubicBezTo>
                <a:cubicBezTo>
                  <a:pt x="8103608" y="753840"/>
                  <a:pt x="8178571" y="796518"/>
                  <a:pt x="8216053" y="865869"/>
                </a:cubicBezTo>
                <a:cubicBezTo>
                  <a:pt x="8216053" y="865869"/>
                  <a:pt x="8216053" y="865869"/>
                  <a:pt x="8837177" y="1935484"/>
                </a:cubicBezTo>
                <a:cubicBezTo>
                  <a:pt x="8877335" y="2002169"/>
                  <a:pt x="8877335" y="2087523"/>
                  <a:pt x="8837177" y="2154207"/>
                </a:cubicBezTo>
                <a:cubicBezTo>
                  <a:pt x="8837177" y="2154207"/>
                  <a:pt x="8837177" y="2154207"/>
                  <a:pt x="8216053" y="3223823"/>
                </a:cubicBezTo>
                <a:cubicBezTo>
                  <a:pt x="8178571" y="3293174"/>
                  <a:pt x="8103608" y="3335852"/>
                  <a:pt x="8025968" y="3335852"/>
                </a:cubicBezTo>
                <a:cubicBezTo>
                  <a:pt x="8025968" y="3335852"/>
                  <a:pt x="8025968" y="3335852"/>
                  <a:pt x="6786399" y="3335852"/>
                </a:cubicBezTo>
                <a:cubicBezTo>
                  <a:pt x="6706082" y="3335852"/>
                  <a:pt x="6633796" y="3293174"/>
                  <a:pt x="6593637" y="3223823"/>
                </a:cubicBezTo>
                <a:cubicBezTo>
                  <a:pt x="6593637" y="3223823"/>
                  <a:pt x="6593637" y="3223823"/>
                  <a:pt x="5975192" y="2154207"/>
                </a:cubicBezTo>
                <a:cubicBezTo>
                  <a:pt x="5935033" y="2087523"/>
                  <a:pt x="5935033" y="2002169"/>
                  <a:pt x="5975192" y="1935484"/>
                </a:cubicBezTo>
                <a:cubicBezTo>
                  <a:pt x="5975192" y="1935484"/>
                  <a:pt x="5975192" y="1935484"/>
                  <a:pt x="6593637" y="865869"/>
                </a:cubicBezTo>
                <a:cubicBezTo>
                  <a:pt x="6633796" y="796518"/>
                  <a:pt x="6706082" y="753840"/>
                  <a:pt x="6786399" y="753840"/>
                </a:cubicBezTo>
                <a:close/>
                <a:moveTo>
                  <a:pt x="0" y="0"/>
                </a:moveTo>
                <a:lnTo>
                  <a:pt x="6966294" y="0"/>
                </a:lnTo>
                <a:lnTo>
                  <a:pt x="6852387" y="196155"/>
                </a:lnTo>
                <a:cubicBezTo>
                  <a:pt x="6627011" y="584267"/>
                  <a:pt x="6359899" y="1044253"/>
                  <a:pt x="6043321" y="1589421"/>
                </a:cubicBezTo>
                <a:cubicBezTo>
                  <a:pt x="5921057" y="1815646"/>
                  <a:pt x="5676528" y="1954861"/>
                  <a:pt x="5423265" y="1954861"/>
                </a:cubicBezTo>
                <a:cubicBezTo>
                  <a:pt x="5423265" y="1954861"/>
                  <a:pt x="5423265" y="1954861"/>
                  <a:pt x="1379802" y="1954861"/>
                </a:cubicBezTo>
                <a:cubicBezTo>
                  <a:pt x="1117807" y="1954861"/>
                  <a:pt x="882012" y="1815646"/>
                  <a:pt x="751013" y="1589421"/>
                </a:cubicBezTo>
                <a:cubicBezTo>
                  <a:pt x="751013" y="1589421"/>
                  <a:pt x="751013" y="1589421"/>
                  <a:pt x="1951" y="293901"/>
                </a:cubicBezTo>
                <a:lnTo>
                  <a:pt x="0" y="29052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0" rtlCol="0" anchor="t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25293" y="2834640"/>
            <a:ext cx="4459766" cy="2720356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rtlCol="0" anchor="t"/>
          <a:lstStyle>
            <a:lvl1pPr algn="l">
              <a:lnSpc>
                <a:spcPts val="4000"/>
              </a:lnSpc>
              <a:defRPr sz="38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Спасибо за внимание!</a:t>
            </a:r>
          </a:p>
        </p:txBody>
      </p:sp>
      <p:sp>
        <p:nvSpPr>
          <p:cNvPr id="7" name="Текст 5">
            <a:extLst>
              <a:ext uri="{FF2B5EF4-FFF2-40B4-BE49-F238E27FC236}">
                <a16:creationId xmlns:a16="http://schemas.microsoft.com/office/drawing/2014/main" id="{D907C852-B0E0-4C2E-88CE-B543605961E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34849" y="3859066"/>
            <a:ext cx="3521514" cy="288000"/>
          </a:xfrm>
        </p:spPr>
        <p:txBody>
          <a:bodyPr rtlCol="0"/>
          <a:lstStyle>
            <a:lvl1pPr marL="0" indent="0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Полное имя</a:t>
            </a:r>
          </a:p>
        </p:txBody>
      </p:sp>
      <p:sp>
        <p:nvSpPr>
          <p:cNvPr id="8" name="Текст 6">
            <a:extLst>
              <a:ext uri="{FF2B5EF4-FFF2-40B4-BE49-F238E27FC236}">
                <a16:creationId xmlns:a16="http://schemas.microsoft.com/office/drawing/2014/main" id="{D84C0BEF-F601-4B10-8AEE-4859FE996B3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34849" y="4220189"/>
            <a:ext cx="3521514" cy="288000"/>
          </a:xfrm>
        </p:spPr>
        <p:txBody>
          <a:bodyPr rtlCol="0"/>
          <a:lstStyle>
            <a:lvl1pPr marL="0" indent="0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Номер телефона</a:t>
            </a:r>
          </a:p>
        </p:txBody>
      </p:sp>
      <p:sp>
        <p:nvSpPr>
          <p:cNvPr id="9" name="Текст 7">
            <a:extLst>
              <a:ext uri="{FF2B5EF4-FFF2-40B4-BE49-F238E27FC236}">
                <a16:creationId xmlns:a16="http://schemas.microsoft.com/office/drawing/2014/main" id="{83A6EF9B-EF2F-4949-9CC4-C16BF8DC85A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34849" y="4581312"/>
            <a:ext cx="3521514" cy="288000"/>
          </a:xfrm>
        </p:spPr>
        <p:txBody>
          <a:bodyPr rtlCol="0"/>
          <a:lstStyle>
            <a:lvl1pPr marL="0" indent="0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Электронная почта или контакт в социальной сети</a:t>
            </a:r>
          </a:p>
        </p:txBody>
      </p:sp>
      <p:sp>
        <p:nvSpPr>
          <p:cNvPr id="10" name="Текст 8">
            <a:extLst>
              <a:ext uri="{FF2B5EF4-FFF2-40B4-BE49-F238E27FC236}">
                <a16:creationId xmlns:a16="http://schemas.microsoft.com/office/drawing/2014/main" id="{BE8CA170-9CA9-448E-B07A-E01AB84F7FD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034849" y="4942435"/>
            <a:ext cx="3521514" cy="288000"/>
          </a:xfrm>
        </p:spPr>
        <p:txBody>
          <a:bodyPr rtlCol="0"/>
          <a:lstStyle>
            <a:lvl1pPr marL="0" indent="0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Веб-сайт компании</a:t>
            </a:r>
          </a:p>
        </p:txBody>
      </p:sp>
    </p:spTree>
    <p:extLst>
      <p:ext uri="{BB962C8B-B14F-4D97-AF65-F5344CB8AC3E}">
        <p14:creationId xmlns:p14="http://schemas.microsoft.com/office/powerpoint/2010/main" val="1632891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E97A9A62-1AA6-47A9-A1A0-54196823744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8DE0AAD-6FBD-416B-A91A-21F2B737919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7DEBF36F-ADC5-48FF-BFAF-3BED06924FD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2000"/>
            <a:ext cx="5472000" cy="4680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Текст 4">
            <a:extLst>
              <a:ext uri="{FF2B5EF4-FFF2-40B4-BE49-F238E27FC236}">
                <a16:creationId xmlns:a16="http://schemas.microsoft.com/office/drawing/2014/main" id="{7867C73D-EE16-41D1-B7CE-A35C765E3B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9887" y="1511250"/>
            <a:ext cx="5472113" cy="468000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64CFC6C-1D8B-46C9-B0F7-A8BD88D8AB4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91552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 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01550" y="1511476"/>
            <a:ext cx="3600450" cy="4679249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1" name="Текст 5">
            <a:extLst>
              <a:ext uri="{FF2B5EF4-FFF2-40B4-BE49-F238E27FC236}">
                <a16:creationId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71550" y="1511475"/>
            <a:ext cx="3600450" cy="467925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543880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 столбц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2160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26412" y="1512000"/>
            <a:ext cx="2160588" cy="467925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3" name="Текст 5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21412" y="1512000"/>
            <a:ext cx="2160588" cy="467925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5" name="Текст 6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16412" y="1507535"/>
            <a:ext cx="2160588" cy="467925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7" name="Текст 7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611412" y="1507535"/>
            <a:ext cx="2160588" cy="4683715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9ABD5E-B8F1-4246-B167-09138760AD7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748372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A95CDFA7-DEA3-4BBE-8D70-0AF654A1E6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727656" y="6277243"/>
            <a:ext cx="464344" cy="400188"/>
          </a:xfrm>
        </p:spPr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39767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980476" y="0"/>
            <a:ext cx="2211524" cy="68580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rtlCol="0"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НАЗВАНИЕ ПРЕЗЕНТАЦИИ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1904" y="4650539"/>
            <a:ext cx="3401478" cy="1192038"/>
          </a:xfrm>
          <a:solidFill>
            <a:schemeClr val="tx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851259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 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54ED587-2D2F-4D3F-B55B-C64465AB4EC5}"/>
              </a:ext>
            </a:extLst>
          </p:cNvPr>
          <p:cNvSpPr/>
          <p:nvPr userDrawn="1"/>
        </p:nvSpPr>
        <p:spPr>
          <a:xfrm>
            <a:off x="69274" y="66963"/>
            <a:ext cx="9911201" cy="67273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rtlCol="0"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НАЗВАНИЕ ПРЕЗЕНТАЦИИ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26418" y="4650539"/>
            <a:ext cx="2456210" cy="1192038"/>
          </a:xfrm>
          <a:solidFill>
            <a:schemeClr val="bg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798A99C-9485-48F0-8E1E-227AD1348A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015500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 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1">
            <a:extLst>
              <a:ext uri="{FF2B5EF4-FFF2-40B4-BE49-F238E27FC236}">
                <a16:creationId xmlns:a16="http://schemas.microsoft.com/office/drawing/2014/main" id="{069FFAE5-B16E-4571-88F7-52FA5354B1A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273" y="63691"/>
            <a:ext cx="9911201" cy="6727346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rtlCol="0"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НАЗВАНИЕ ПРЕЗЕНТАЦИИ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26418" y="4650539"/>
            <a:ext cx="2456210" cy="1192038"/>
          </a:xfrm>
          <a:solidFill>
            <a:schemeClr val="bg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798A99C-9485-48F0-8E1E-227AD1348A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512565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-фотография 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1">
            <a:extLst>
              <a:ext uri="{FF2B5EF4-FFF2-40B4-BE49-F238E27FC236}">
                <a16:creationId xmlns:a16="http://schemas.microsoft.com/office/drawing/2014/main" id="{1599E2D7-24B3-4D66-9AFB-83C1AEC4DBBB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9980476" y="0"/>
            <a:ext cx="2211524" cy="61920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86" y="1807950"/>
            <a:ext cx="5184913" cy="432000"/>
          </a:xfrm>
        </p:spPr>
        <p:txBody>
          <a:bodyPr rtlCol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444886" y="2383950"/>
            <a:ext cx="5184913" cy="360000"/>
          </a:xfrm>
        </p:spPr>
        <p:txBody>
          <a:bodyPr rtlCol="0"/>
          <a:lstStyle>
            <a:lvl1pPr marL="0" indent="0" algn="r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45000" y="2908300"/>
            <a:ext cx="5184800" cy="3283700"/>
          </a:xfrm>
          <a:solidFill>
            <a:schemeClr val="bg1"/>
          </a:solidFill>
        </p:spPr>
        <p:txBody>
          <a:bodyPr lIns="180000" tIns="252000" rIns="252000" rtlCol="0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3DA1E79-BA17-41C5-98B7-CFBC5859A51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83552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Рисунок 20">
            <a:extLst>
              <a:ext uri="{FF2B5EF4-FFF2-40B4-BE49-F238E27FC236}">
                <a16:creationId xmlns:a16="http://schemas.microsoft.com/office/drawing/2014/main" id="{9A70B137-2503-4803-9F56-620A586FA49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0655455" cy="6858000"/>
          </a:xfrm>
          <a:custGeom>
            <a:avLst/>
            <a:gdLst>
              <a:gd name="connsiteX0" fmla="*/ 8526285 w 10655455"/>
              <a:gd name="connsiteY0" fmla="*/ 6283111 h 6858000"/>
              <a:gd name="connsiteX1" fmla="*/ 10157124 w 10655455"/>
              <a:gd name="connsiteY1" fmla="*/ 6283111 h 6858000"/>
              <a:gd name="connsiteX2" fmla="*/ 10407209 w 10655455"/>
              <a:gd name="connsiteY2" fmla="*/ 6430504 h 6858000"/>
              <a:gd name="connsiteX3" fmla="*/ 10606716 w 10655455"/>
              <a:gd name="connsiteY3" fmla="*/ 6774068 h 6858000"/>
              <a:gd name="connsiteX4" fmla="*/ 10655455 w 10655455"/>
              <a:gd name="connsiteY4" fmla="*/ 6858000 h 6858000"/>
              <a:gd name="connsiteX5" fmla="*/ 8025501 w 10655455"/>
              <a:gd name="connsiteY5" fmla="*/ 6858000 h 6858000"/>
              <a:gd name="connsiteX6" fmla="*/ 8129453 w 10655455"/>
              <a:gd name="connsiteY6" fmla="*/ 6678214 h 6858000"/>
              <a:gd name="connsiteX7" fmla="*/ 8272677 w 10655455"/>
              <a:gd name="connsiteY7" fmla="*/ 6430504 h 6858000"/>
              <a:gd name="connsiteX8" fmla="*/ 8526285 w 10655455"/>
              <a:gd name="connsiteY8" fmla="*/ 6283111 h 6858000"/>
              <a:gd name="connsiteX9" fmla="*/ 8508611 w 10655455"/>
              <a:gd name="connsiteY9" fmla="*/ 4776272 h 6858000"/>
              <a:gd name="connsiteX10" fmla="*/ 9153763 w 10655455"/>
              <a:gd name="connsiteY10" fmla="*/ 4776272 h 6858000"/>
              <a:gd name="connsiteX11" fmla="*/ 9252696 w 10655455"/>
              <a:gd name="connsiteY11" fmla="*/ 4834580 h 6858000"/>
              <a:gd name="connsiteX12" fmla="*/ 9575969 w 10655455"/>
              <a:gd name="connsiteY12" fmla="*/ 5391278 h 6858000"/>
              <a:gd name="connsiteX13" fmla="*/ 9575969 w 10655455"/>
              <a:gd name="connsiteY13" fmla="*/ 5505116 h 6858000"/>
              <a:gd name="connsiteX14" fmla="*/ 9252696 w 10655455"/>
              <a:gd name="connsiteY14" fmla="*/ 6061815 h 6858000"/>
              <a:gd name="connsiteX15" fmla="*/ 9153763 w 10655455"/>
              <a:gd name="connsiteY15" fmla="*/ 6120122 h 6858000"/>
              <a:gd name="connsiteX16" fmla="*/ 8508611 w 10655455"/>
              <a:gd name="connsiteY16" fmla="*/ 6120122 h 6858000"/>
              <a:gd name="connsiteX17" fmla="*/ 8408284 w 10655455"/>
              <a:gd name="connsiteY17" fmla="*/ 6061815 h 6858000"/>
              <a:gd name="connsiteX18" fmla="*/ 8086404 w 10655455"/>
              <a:gd name="connsiteY18" fmla="*/ 5505116 h 6858000"/>
              <a:gd name="connsiteX19" fmla="*/ 8086404 w 10655455"/>
              <a:gd name="connsiteY19" fmla="*/ 5391278 h 6858000"/>
              <a:gd name="connsiteX20" fmla="*/ 8408284 w 10655455"/>
              <a:gd name="connsiteY20" fmla="*/ 4834580 h 6858000"/>
              <a:gd name="connsiteX21" fmla="*/ 8508611 w 10655455"/>
              <a:gd name="connsiteY21" fmla="*/ 4776272 h 6858000"/>
              <a:gd name="connsiteX22" fmla="*/ 8438383 w 10655455"/>
              <a:gd name="connsiteY22" fmla="*/ 4182594 h 6858000"/>
              <a:gd name="connsiteX23" fmla="*/ 8671249 w 10655455"/>
              <a:gd name="connsiteY23" fmla="*/ 4182594 h 6858000"/>
              <a:gd name="connsiteX24" fmla="*/ 8706958 w 10655455"/>
              <a:gd name="connsiteY24" fmla="*/ 4203640 h 6858000"/>
              <a:gd name="connsiteX25" fmla="*/ 8823642 w 10655455"/>
              <a:gd name="connsiteY25" fmla="*/ 4404579 h 6858000"/>
              <a:gd name="connsiteX26" fmla="*/ 8823642 w 10655455"/>
              <a:gd name="connsiteY26" fmla="*/ 4445668 h 6858000"/>
              <a:gd name="connsiteX27" fmla="*/ 8706958 w 10655455"/>
              <a:gd name="connsiteY27" fmla="*/ 4646606 h 6858000"/>
              <a:gd name="connsiteX28" fmla="*/ 8671249 w 10655455"/>
              <a:gd name="connsiteY28" fmla="*/ 4667652 h 6858000"/>
              <a:gd name="connsiteX29" fmla="*/ 8438383 w 10655455"/>
              <a:gd name="connsiteY29" fmla="*/ 4667652 h 6858000"/>
              <a:gd name="connsiteX30" fmla="*/ 8402170 w 10655455"/>
              <a:gd name="connsiteY30" fmla="*/ 4646606 h 6858000"/>
              <a:gd name="connsiteX31" fmla="*/ 8285989 w 10655455"/>
              <a:gd name="connsiteY31" fmla="*/ 4445668 h 6858000"/>
              <a:gd name="connsiteX32" fmla="*/ 8285989 w 10655455"/>
              <a:gd name="connsiteY32" fmla="*/ 4404579 h 6858000"/>
              <a:gd name="connsiteX33" fmla="*/ 8402170 w 10655455"/>
              <a:gd name="connsiteY33" fmla="*/ 4203640 h 6858000"/>
              <a:gd name="connsiteX34" fmla="*/ 8438383 w 10655455"/>
              <a:gd name="connsiteY34" fmla="*/ 4182594 h 6858000"/>
              <a:gd name="connsiteX35" fmla="*/ 7678681 w 10655455"/>
              <a:gd name="connsiteY35" fmla="*/ 3459104 h 6858000"/>
              <a:gd name="connsiteX36" fmla="*/ 8119685 w 10655455"/>
              <a:gd name="connsiteY36" fmla="*/ 3459104 h 6858000"/>
              <a:gd name="connsiteX37" fmla="*/ 8187313 w 10655455"/>
              <a:gd name="connsiteY37" fmla="*/ 3498961 h 6858000"/>
              <a:gd name="connsiteX38" fmla="*/ 8408292 w 10655455"/>
              <a:gd name="connsiteY38" fmla="*/ 3879501 h 6858000"/>
              <a:gd name="connsiteX39" fmla="*/ 8408292 w 10655455"/>
              <a:gd name="connsiteY39" fmla="*/ 3957318 h 6858000"/>
              <a:gd name="connsiteX40" fmla="*/ 8187313 w 10655455"/>
              <a:gd name="connsiteY40" fmla="*/ 4337857 h 6858000"/>
              <a:gd name="connsiteX41" fmla="*/ 8119685 w 10655455"/>
              <a:gd name="connsiteY41" fmla="*/ 4377714 h 6858000"/>
              <a:gd name="connsiteX42" fmla="*/ 7678681 w 10655455"/>
              <a:gd name="connsiteY42" fmla="*/ 4377714 h 6858000"/>
              <a:gd name="connsiteX43" fmla="*/ 7610101 w 10655455"/>
              <a:gd name="connsiteY43" fmla="*/ 4337857 h 6858000"/>
              <a:gd name="connsiteX44" fmla="*/ 7390076 w 10655455"/>
              <a:gd name="connsiteY44" fmla="*/ 3957318 h 6858000"/>
              <a:gd name="connsiteX45" fmla="*/ 7390076 w 10655455"/>
              <a:gd name="connsiteY45" fmla="*/ 3879501 h 6858000"/>
              <a:gd name="connsiteX46" fmla="*/ 7610101 w 10655455"/>
              <a:gd name="connsiteY46" fmla="*/ 3498961 h 6858000"/>
              <a:gd name="connsiteX47" fmla="*/ 7678681 w 10655455"/>
              <a:gd name="connsiteY47" fmla="*/ 3459104 h 6858000"/>
              <a:gd name="connsiteX48" fmla="*/ 9108816 w 10655455"/>
              <a:gd name="connsiteY48" fmla="*/ 2082751 h 6858000"/>
              <a:gd name="connsiteX49" fmla="*/ 9876937 w 10655455"/>
              <a:gd name="connsiteY49" fmla="*/ 2082751 h 6858000"/>
              <a:gd name="connsiteX50" fmla="*/ 9994727 w 10655455"/>
              <a:gd name="connsiteY50" fmla="*/ 2152172 h 6858000"/>
              <a:gd name="connsiteX51" fmla="*/ 10379617 w 10655455"/>
              <a:gd name="connsiteY51" fmla="*/ 2814978 h 6858000"/>
              <a:gd name="connsiteX52" fmla="*/ 10379617 w 10655455"/>
              <a:gd name="connsiteY52" fmla="*/ 2950515 h 6858000"/>
              <a:gd name="connsiteX53" fmla="*/ 9994727 w 10655455"/>
              <a:gd name="connsiteY53" fmla="*/ 3613321 h 6858000"/>
              <a:gd name="connsiteX54" fmla="*/ 9876937 w 10655455"/>
              <a:gd name="connsiteY54" fmla="*/ 3682742 h 6858000"/>
              <a:gd name="connsiteX55" fmla="*/ 9108816 w 10655455"/>
              <a:gd name="connsiteY55" fmla="*/ 3682742 h 6858000"/>
              <a:gd name="connsiteX56" fmla="*/ 8989367 w 10655455"/>
              <a:gd name="connsiteY56" fmla="*/ 3613321 h 6858000"/>
              <a:gd name="connsiteX57" fmla="*/ 8606137 w 10655455"/>
              <a:gd name="connsiteY57" fmla="*/ 2950515 h 6858000"/>
              <a:gd name="connsiteX58" fmla="*/ 8606137 w 10655455"/>
              <a:gd name="connsiteY58" fmla="*/ 2814978 h 6858000"/>
              <a:gd name="connsiteX59" fmla="*/ 8989367 w 10655455"/>
              <a:gd name="connsiteY59" fmla="*/ 2152172 h 6858000"/>
              <a:gd name="connsiteX60" fmla="*/ 9108816 w 10655455"/>
              <a:gd name="connsiteY60" fmla="*/ 2082751 h 6858000"/>
              <a:gd name="connsiteX61" fmla="*/ 1321854 w 10655455"/>
              <a:gd name="connsiteY61" fmla="*/ 2071857 h 6858000"/>
              <a:gd name="connsiteX62" fmla="*/ 5365317 w 10655455"/>
              <a:gd name="connsiteY62" fmla="*/ 2071857 h 6858000"/>
              <a:gd name="connsiteX63" fmla="*/ 5985373 w 10655455"/>
              <a:gd name="connsiteY63" fmla="*/ 2437296 h 6858000"/>
              <a:gd name="connsiteX64" fmla="*/ 8011470 w 10655455"/>
              <a:gd name="connsiteY64" fmla="*/ 5926372 h 6858000"/>
              <a:gd name="connsiteX65" fmla="*/ 8011470 w 10655455"/>
              <a:gd name="connsiteY65" fmla="*/ 6639850 h 6858000"/>
              <a:gd name="connsiteX66" fmla="*/ 7904625 w 10655455"/>
              <a:gd name="connsiteY66" fmla="*/ 6823844 h 6858000"/>
              <a:gd name="connsiteX67" fmla="*/ 7884791 w 10655455"/>
              <a:gd name="connsiteY67" fmla="*/ 6858000 h 6858000"/>
              <a:gd name="connsiteX68" fmla="*/ 0 w 10655455"/>
              <a:gd name="connsiteY68" fmla="*/ 6858000 h 6858000"/>
              <a:gd name="connsiteX69" fmla="*/ 0 w 10655455"/>
              <a:gd name="connsiteY69" fmla="*/ 3635967 h 6858000"/>
              <a:gd name="connsiteX70" fmla="*/ 27177 w 10655455"/>
              <a:gd name="connsiteY70" fmla="*/ 3588964 h 6858000"/>
              <a:gd name="connsiteX71" fmla="*/ 693065 w 10655455"/>
              <a:gd name="connsiteY71" fmla="*/ 2437296 h 6858000"/>
              <a:gd name="connsiteX72" fmla="*/ 1321854 w 10655455"/>
              <a:gd name="connsiteY72" fmla="*/ 2071857 h 6858000"/>
              <a:gd name="connsiteX73" fmla="*/ 6786399 w 10655455"/>
              <a:gd name="connsiteY73" fmla="*/ 753840 h 6858000"/>
              <a:gd name="connsiteX74" fmla="*/ 8025968 w 10655455"/>
              <a:gd name="connsiteY74" fmla="*/ 753840 h 6858000"/>
              <a:gd name="connsiteX75" fmla="*/ 8216053 w 10655455"/>
              <a:gd name="connsiteY75" fmla="*/ 865869 h 6858000"/>
              <a:gd name="connsiteX76" fmla="*/ 8837177 w 10655455"/>
              <a:gd name="connsiteY76" fmla="*/ 1935484 h 6858000"/>
              <a:gd name="connsiteX77" fmla="*/ 8837177 w 10655455"/>
              <a:gd name="connsiteY77" fmla="*/ 2154207 h 6858000"/>
              <a:gd name="connsiteX78" fmla="*/ 8216053 w 10655455"/>
              <a:gd name="connsiteY78" fmla="*/ 3223823 h 6858000"/>
              <a:gd name="connsiteX79" fmla="*/ 8025968 w 10655455"/>
              <a:gd name="connsiteY79" fmla="*/ 3335852 h 6858000"/>
              <a:gd name="connsiteX80" fmla="*/ 6786399 w 10655455"/>
              <a:gd name="connsiteY80" fmla="*/ 3335852 h 6858000"/>
              <a:gd name="connsiteX81" fmla="*/ 6593637 w 10655455"/>
              <a:gd name="connsiteY81" fmla="*/ 3223823 h 6858000"/>
              <a:gd name="connsiteX82" fmla="*/ 5975192 w 10655455"/>
              <a:gd name="connsiteY82" fmla="*/ 2154207 h 6858000"/>
              <a:gd name="connsiteX83" fmla="*/ 5975192 w 10655455"/>
              <a:gd name="connsiteY83" fmla="*/ 1935484 h 6858000"/>
              <a:gd name="connsiteX84" fmla="*/ 6593637 w 10655455"/>
              <a:gd name="connsiteY84" fmla="*/ 865869 h 6858000"/>
              <a:gd name="connsiteX85" fmla="*/ 6786399 w 10655455"/>
              <a:gd name="connsiteY85" fmla="*/ 753840 h 6858000"/>
              <a:gd name="connsiteX86" fmla="*/ 0 w 10655455"/>
              <a:gd name="connsiteY86" fmla="*/ 0 h 6858000"/>
              <a:gd name="connsiteX87" fmla="*/ 6966294 w 10655455"/>
              <a:gd name="connsiteY87" fmla="*/ 0 h 6858000"/>
              <a:gd name="connsiteX88" fmla="*/ 6852387 w 10655455"/>
              <a:gd name="connsiteY88" fmla="*/ 196155 h 6858000"/>
              <a:gd name="connsiteX89" fmla="*/ 6043321 w 10655455"/>
              <a:gd name="connsiteY89" fmla="*/ 1589421 h 6858000"/>
              <a:gd name="connsiteX90" fmla="*/ 5423265 w 10655455"/>
              <a:gd name="connsiteY90" fmla="*/ 1954861 h 6858000"/>
              <a:gd name="connsiteX91" fmla="*/ 1379802 w 10655455"/>
              <a:gd name="connsiteY91" fmla="*/ 1954861 h 6858000"/>
              <a:gd name="connsiteX92" fmla="*/ 751013 w 10655455"/>
              <a:gd name="connsiteY92" fmla="*/ 1589421 h 6858000"/>
              <a:gd name="connsiteX93" fmla="*/ 1951 w 10655455"/>
              <a:gd name="connsiteY93" fmla="*/ 293901 h 6858000"/>
              <a:gd name="connsiteX94" fmla="*/ 0 w 10655455"/>
              <a:gd name="connsiteY94" fmla="*/ 29052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0655455" h="6858000">
                <a:moveTo>
                  <a:pt x="8526285" y="6283111"/>
                </a:moveTo>
                <a:cubicBezTo>
                  <a:pt x="8526285" y="6283111"/>
                  <a:pt x="8526285" y="6283111"/>
                  <a:pt x="10157124" y="6283111"/>
                </a:cubicBezTo>
                <a:cubicBezTo>
                  <a:pt x="10259271" y="6283111"/>
                  <a:pt x="10357896" y="6339261"/>
                  <a:pt x="10407209" y="6430504"/>
                </a:cubicBezTo>
                <a:cubicBezTo>
                  <a:pt x="10407209" y="6430504"/>
                  <a:pt x="10407209" y="6430504"/>
                  <a:pt x="10606716" y="6774068"/>
                </a:cubicBezTo>
                <a:lnTo>
                  <a:pt x="10655455" y="6858000"/>
                </a:lnTo>
                <a:lnTo>
                  <a:pt x="8025501" y="6858000"/>
                </a:lnTo>
                <a:lnTo>
                  <a:pt x="8129453" y="6678214"/>
                </a:lnTo>
                <a:cubicBezTo>
                  <a:pt x="8174148" y="6600912"/>
                  <a:pt x="8221824" y="6518457"/>
                  <a:pt x="8272677" y="6430504"/>
                </a:cubicBezTo>
                <a:cubicBezTo>
                  <a:pt x="8325512" y="6339261"/>
                  <a:pt x="8420615" y="6283111"/>
                  <a:pt x="8526285" y="6283111"/>
                </a:cubicBezTo>
                <a:close/>
                <a:moveTo>
                  <a:pt x="8508611" y="4776272"/>
                </a:moveTo>
                <a:cubicBezTo>
                  <a:pt x="8508611" y="4776272"/>
                  <a:pt x="8508611" y="4776272"/>
                  <a:pt x="9153763" y="4776272"/>
                </a:cubicBezTo>
                <a:cubicBezTo>
                  <a:pt x="9194173" y="4776272"/>
                  <a:pt x="9233188" y="4798484"/>
                  <a:pt x="9252696" y="4834580"/>
                </a:cubicBezTo>
                <a:cubicBezTo>
                  <a:pt x="9252696" y="4834580"/>
                  <a:pt x="9252696" y="4834580"/>
                  <a:pt x="9575969" y="5391278"/>
                </a:cubicBezTo>
                <a:cubicBezTo>
                  <a:pt x="9596871" y="5425985"/>
                  <a:pt x="9596871" y="5470409"/>
                  <a:pt x="9575969" y="5505116"/>
                </a:cubicBezTo>
                <a:cubicBezTo>
                  <a:pt x="9575969" y="5505116"/>
                  <a:pt x="9575969" y="5505116"/>
                  <a:pt x="9252696" y="6061815"/>
                </a:cubicBezTo>
                <a:cubicBezTo>
                  <a:pt x="9233188" y="6097909"/>
                  <a:pt x="9194173" y="6120122"/>
                  <a:pt x="9153763" y="6120122"/>
                </a:cubicBezTo>
                <a:cubicBezTo>
                  <a:pt x="9153763" y="6120122"/>
                  <a:pt x="9153763" y="6120122"/>
                  <a:pt x="8508611" y="6120122"/>
                </a:cubicBezTo>
                <a:cubicBezTo>
                  <a:pt x="8466808" y="6120122"/>
                  <a:pt x="8429186" y="6097909"/>
                  <a:pt x="8408284" y="6061815"/>
                </a:cubicBezTo>
                <a:cubicBezTo>
                  <a:pt x="8408284" y="6061815"/>
                  <a:pt x="8408284" y="6061815"/>
                  <a:pt x="8086404" y="5505116"/>
                </a:cubicBezTo>
                <a:cubicBezTo>
                  <a:pt x="8065503" y="5470409"/>
                  <a:pt x="8065503" y="5425985"/>
                  <a:pt x="8086404" y="5391278"/>
                </a:cubicBezTo>
                <a:cubicBezTo>
                  <a:pt x="8086404" y="5391278"/>
                  <a:pt x="8086404" y="5391278"/>
                  <a:pt x="8408284" y="4834580"/>
                </a:cubicBezTo>
                <a:cubicBezTo>
                  <a:pt x="8429186" y="4798484"/>
                  <a:pt x="8466808" y="4776272"/>
                  <a:pt x="8508611" y="4776272"/>
                </a:cubicBezTo>
                <a:close/>
                <a:moveTo>
                  <a:pt x="8438383" y="4182594"/>
                </a:moveTo>
                <a:cubicBezTo>
                  <a:pt x="8438383" y="4182594"/>
                  <a:pt x="8438383" y="4182594"/>
                  <a:pt x="8671249" y="4182594"/>
                </a:cubicBezTo>
                <a:cubicBezTo>
                  <a:pt x="8685834" y="4182594"/>
                  <a:pt x="8699916" y="4190612"/>
                  <a:pt x="8706958" y="4203640"/>
                </a:cubicBezTo>
                <a:cubicBezTo>
                  <a:pt x="8706958" y="4203640"/>
                  <a:pt x="8706958" y="4203640"/>
                  <a:pt x="8823642" y="4404579"/>
                </a:cubicBezTo>
                <a:cubicBezTo>
                  <a:pt x="8831187" y="4417106"/>
                  <a:pt x="8831187" y="4433141"/>
                  <a:pt x="8823642" y="4445668"/>
                </a:cubicBezTo>
                <a:cubicBezTo>
                  <a:pt x="8823642" y="4445668"/>
                  <a:pt x="8823642" y="4445668"/>
                  <a:pt x="8706958" y="4646606"/>
                </a:cubicBezTo>
                <a:cubicBezTo>
                  <a:pt x="8699916" y="4659635"/>
                  <a:pt x="8685834" y="4667652"/>
                  <a:pt x="8671249" y="4667652"/>
                </a:cubicBezTo>
                <a:cubicBezTo>
                  <a:pt x="8671249" y="4667652"/>
                  <a:pt x="8671249" y="4667652"/>
                  <a:pt x="8438383" y="4667652"/>
                </a:cubicBezTo>
                <a:cubicBezTo>
                  <a:pt x="8423295" y="4667652"/>
                  <a:pt x="8409715" y="4659635"/>
                  <a:pt x="8402170" y="4646606"/>
                </a:cubicBezTo>
                <a:cubicBezTo>
                  <a:pt x="8402170" y="4646606"/>
                  <a:pt x="8402170" y="4646606"/>
                  <a:pt x="8285989" y="4445668"/>
                </a:cubicBezTo>
                <a:cubicBezTo>
                  <a:pt x="8278445" y="4433141"/>
                  <a:pt x="8278445" y="4417106"/>
                  <a:pt x="8285989" y="4404579"/>
                </a:cubicBezTo>
                <a:cubicBezTo>
                  <a:pt x="8285989" y="4404579"/>
                  <a:pt x="8285989" y="4404579"/>
                  <a:pt x="8402170" y="4203640"/>
                </a:cubicBezTo>
                <a:cubicBezTo>
                  <a:pt x="8409715" y="4190612"/>
                  <a:pt x="8423295" y="4182594"/>
                  <a:pt x="8438383" y="4182594"/>
                </a:cubicBezTo>
                <a:close/>
                <a:moveTo>
                  <a:pt x="7678681" y="3459104"/>
                </a:moveTo>
                <a:cubicBezTo>
                  <a:pt x="7678681" y="3459104"/>
                  <a:pt x="7678681" y="3459104"/>
                  <a:pt x="8119685" y="3459104"/>
                </a:cubicBezTo>
                <a:cubicBezTo>
                  <a:pt x="8147308" y="3459104"/>
                  <a:pt x="8173978" y="3474287"/>
                  <a:pt x="8187313" y="3498961"/>
                </a:cubicBezTo>
                <a:cubicBezTo>
                  <a:pt x="8187313" y="3498961"/>
                  <a:pt x="8187313" y="3498961"/>
                  <a:pt x="8408292" y="3879501"/>
                </a:cubicBezTo>
                <a:cubicBezTo>
                  <a:pt x="8422579" y="3903225"/>
                  <a:pt x="8422579" y="3933593"/>
                  <a:pt x="8408292" y="3957318"/>
                </a:cubicBezTo>
                <a:cubicBezTo>
                  <a:pt x="8408292" y="3957318"/>
                  <a:pt x="8408292" y="3957318"/>
                  <a:pt x="8187313" y="4337857"/>
                </a:cubicBezTo>
                <a:cubicBezTo>
                  <a:pt x="8173978" y="4362531"/>
                  <a:pt x="8147308" y="4377714"/>
                  <a:pt x="8119685" y="4377714"/>
                </a:cubicBezTo>
                <a:cubicBezTo>
                  <a:pt x="8119685" y="4377714"/>
                  <a:pt x="8119685" y="4377714"/>
                  <a:pt x="7678681" y="4377714"/>
                </a:cubicBezTo>
                <a:cubicBezTo>
                  <a:pt x="7650106" y="4377714"/>
                  <a:pt x="7624388" y="4362531"/>
                  <a:pt x="7610101" y="4337857"/>
                </a:cubicBezTo>
                <a:cubicBezTo>
                  <a:pt x="7610101" y="4337857"/>
                  <a:pt x="7610101" y="4337857"/>
                  <a:pt x="7390076" y="3957318"/>
                </a:cubicBezTo>
                <a:cubicBezTo>
                  <a:pt x="7375787" y="3933593"/>
                  <a:pt x="7375787" y="3903225"/>
                  <a:pt x="7390076" y="3879501"/>
                </a:cubicBezTo>
                <a:cubicBezTo>
                  <a:pt x="7390076" y="3879501"/>
                  <a:pt x="7390076" y="3879501"/>
                  <a:pt x="7610101" y="3498961"/>
                </a:cubicBezTo>
                <a:cubicBezTo>
                  <a:pt x="7624388" y="3474287"/>
                  <a:pt x="7650106" y="3459104"/>
                  <a:pt x="7678681" y="3459104"/>
                </a:cubicBezTo>
                <a:close/>
                <a:moveTo>
                  <a:pt x="9108816" y="2082751"/>
                </a:moveTo>
                <a:cubicBezTo>
                  <a:pt x="9108816" y="2082751"/>
                  <a:pt x="9108816" y="2082751"/>
                  <a:pt x="9876937" y="2082751"/>
                </a:cubicBezTo>
                <a:cubicBezTo>
                  <a:pt x="9925048" y="2082751"/>
                  <a:pt x="9971500" y="2109197"/>
                  <a:pt x="9994727" y="2152172"/>
                </a:cubicBezTo>
                <a:cubicBezTo>
                  <a:pt x="9994727" y="2152172"/>
                  <a:pt x="9994727" y="2152172"/>
                  <a:pt x="10379617" y="2814978"/>
                </a:cubicBezTo>
                <a:cubicBezTo>
                  <a:pt x="10404502" y="2856301"/>
                  <a:pt x="10404502" y="2909193"/>
                  <a:pt x="10379617" y="2950515"/>
                </a:cubicBezTo>
                <a:cubicBezTo>
                  <a:pt x="10379617" y="2950515"/>
                  <a:pt x="10379617" y="2950515"/>
                  <a:pt x="9994727" y="3613321"/>
                </a:cubicBezTo>
                <a:cubicBezTo>
                  <a:pt x="9971500" y="3656296"/>
                  <a:pt x="9925048" y="3682742"/>
                  <a:pt x="9876937" y="3682742"/>
                </a:cubicBezTo>
                <a:cubicBezTo>
                  <a:pt x="9876937" y="3682742"/>
                  <a:pt x="9876937" y="3682742"/>
                  <a:pt x="9108816" y="3682742"/>
                </a:cubicBezTo>
                <a:cubicBezTo>
                  <a:pt x="9059045" y="3682742"/>
                  <a:pt x="9014252" y="3656296"/>
                  <a:pt x="8989367" y="3613321"/>
                </a:cubicBezTo>
                <a:cubicBezTo>
                  <a:pt x="8989367" y="3613321"/>
                  <a:pt x="8989367" y="3613321"/>
                  <a:pt x="8606137" y="2950515"/>
                </a:cubicBezTo>
                <a:cubicBezTo>
                  <a:pt x="8581251" y="2909193"/>
                  <a:pt x="8581251" y="2856301"/>
                  <a:pt x="8606137" y="2814978"/>
                </a:cubicBezTo>
                <a:cubicBezTo>
                  <a:pt x="8606137" y="2814978"/>
                  <a:pt x="8606137" y="2814978"/>
                  <a:pt x="8989367" y="2152172"/>
                </a:cubicBezTo>
                <a:cubicBezTo>
                  <a:pt x="9014252" y="2109197"/>
                  <a:pt x="9059045" y="2082751"/>
                  <a:pt x="9108816" y="2082751"/>
                </a:cubicBezTo>
                <a:close/>
                <a:moveTo>
                  <a:pt x="1321854" y="2071857"/>
                </a:moveTo>
                <a:cubicBezTo>
                  <a:pt x="1321854" y="2071857"/>
                  <a:pt x="1321854" y="2071857"/>
                  <a:pt x="5365317" y="2071857"/>
                </a:cubicBezTo>
                <a:cubicBezTo>
                  <a:pt x="5618580" y="2071857"/>
                  <a:pt x="5863108" y="2211072"/>
                  <a:pt x="5985373" y="2437296"/>
                </a:cubicBezTo>
                <a:cubicBezTo>
                  <a:pt x="5985373" y="2437296"/>
                  <a:pt x="5985373" y="2437296"/>
                  <a:pt x="8011470" y="5926372"/>
                </a:cubicBezTo>
                <a:cubicBezTo>
                  <a:pt x="8142468" y="6143896"/>
                  <a:pt x="8142468" y="6422327"/>
                  <a:pt x="8011470" y="6639850"/>
                </a:cubicBezTo>
                <a:cubicBezTo>
                  <a:pt x="8011470" y="6639850"/>
                  <a:pt x="8011470" y="6639850"/>
                  <a:pt x="7904625" y="6823844"/>
                </a:cubicBezTo>
                <a:lnTo>
                  <a:pt x="7884791" y="6858000"/>
                </a:lnTo>
                <a:lnTo>
                  <a:pt x="0" y="6858000"/>
                </a:lnTo>
                <a:lnTo>
                  <a:pt x="0" y="3635967"/>
                </a:lnTo>
                <a:lnTo>
                  <a:pt x="27177" y="3588964"/>
                </a:lnTo>
                <a:cubicBezTo>
                  <a:pt x="220245" y="3255048"/>
                  <a:pt x="440895" y="2873431"/>
                  <a:pt x="693065" y="2437296"/>
                </a:cubicBezTo>
                <a:cubicBezTo>
                  <a:pt x="824063" y="2211072"/>
                  <a:pt x="1059859" y="2071857"/>
                  <a:pt x="1321854" y="2071857"/>
                </a:cubicBezTo>
                <a:close/>
                <a:moveTo>
                  <a:pt x="6786399" y="753840"/>
                </a:moveTo>
                <a:cubicBezTo>
                  <a:pt x="6786399" y="753840"/>
                  <a:pt x="6786399" y="753840"/>
                  <a:pt x="8025968" y="753840"/>
                </a:cubicBezTo>
                <a:cubicBezTo>
                  <a:pt x="8103608" y="753840"/>
                  <a:pt x="8178571" y="796518"/>
                  <a:pt x="8216053" y="865869"/>
                </a:cubicBezTo>
                <a:cubicBezTo>
                  <a:pt x="8216053" y="865869"/>
                  <a:pt x="8216053" y="865869"/>
                  <a:pt x="8837177" y="1935484"/>
                </a:cubicBezTo>
                <a:cubicBezTo>
                  <a:pt x="8877335" y="2002169"/>
                  <a:pt x="8877335" y="2087523"/>
                  <a:pt x="8837177" y="2154207"/>
                </a:cubicBezTo>
                <a:cubicBezTo>
                  <a:pt x="8837177" y="2154207"/>
                  <a:pt x="8837177" y="2154207"/>
                  <a:pt x="8216053" y="3223823"/>
                </a:cubicBezTo>
                <a:cubicBezTo>
                  <a:pt x="8178571" y="3293174"/>
                  <a:pt x="8103608" y="3335852"/>
                  <a:pt x="8025968" y="3335852"/>
                </a:cubicBezTo>
                <a:cubicBezTo>
                  <a:pt x="8025968" y="3335852"/>
                  <a:pt x="8025968" y="3335852"/>
                  <a:pt x="6786399" y="3335852"/>
                </a:cubicBezTo>
                <a:cubicBezTo>
                  <a:pt x="6706082" y="3335852"/>
                  <a:pt x="6633796" y="3293174"/>
                  <a:pt x="6593637" y="3223823"/>
                </a:cubicBezTo>
                <a:cubicBezTo>
                  <a:pt x="6593637" y="3223823"/>
                  <a:pt x="6593637" y="3223823"/>
                  <a:pt x="5975192" y="2154207"/>
                </a:cubicBezTo>
                <a:cubicBezTo>
                  <a:pt x="5935033" y="2087523"/>
                  <a:pt x="5935033" y="2002169"/>
                  <a:pt x="5975192" y="1935484"/>
                </a:cubicBezTo>
                <a:cubicBezTo>
                  <a:pt x="5975192" y="1935484"/>
                  <a:pt x="5975192" y="1935484"/>
                  <a:pt x="6593637" y="865869"/>
                </a:cubicBezTo>
                <a:cubicBezTo>
                  <a:pt x="6633796" y="796518"/>
                  <a:pt x="6706082" y="753840"/>
                  <a:pt x="6786399" y="753840"/>
                </a:cubicBezTo>
                <a:close/>
                <a:moveTo>
                  <a:pt x="0" y="0"/>
                </a:moveTo>
                <a:lnTo>
                  <a:pt x="6966294" y="0"/>
                </a:lnTo>
                <a:lnTo>
                  <a:pt x="6852387" y="196155"/>
                </a:lnTo>
                <a:cubicBezTo>
                  <a:pt x="6627011" y="584267"/>
                  <a:pt x="6359899" y="1044253"/>
                  <a:pt x="6043321" y="1589421"/>
                </a:cubicBezTo>
                <a:cubicBezTo>
                  <a:pt x="5921057" y="1815646"/>
                  <a:pt x="5676528" y="1954861"/>
                  <a:pt x="5423265" y="1954861"/>
                </a:cubicBezTo>
                <a:cubicBezTo>
                  <a:pt x="5423265" y="1954861"/>
                  <a:pt x="5423265" y="1954861"/>
                  <a:pt x="1379802" y="1954861"/>
                </a:cubicBezTo>
                <a:cubicBezTo>
                  <a:pt x="1117807" y="1954861"/>
                  <a:pt x="882012" y="1815646"/>
                  <a:pt x="751013" y="1589421"/>
                </a:cubicBezTo>
                <a:cubicBezTo>
                  <a:pt x="751013" y="1589421"/>
                  <a:pt x="751013" y="1589421"/>
                  <a:pt x="1951" y="293901"/>
                </a:cubicBezTo>
                <a:lnTo>
                  <a:pt x="0" y="29052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0" rtlCol="0" anchor="t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8293" y="3271757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rtlCol="0" anchor="t"/>
          <a:lstStyle>
            <a:lvl1pPr algn="l">
              <a:lnSpc>
                <a:spcPts val="4000"/>
              </a:lnSpc>
              <a:defRPr sz="38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название презентации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0300" y="5250494"/>
            <a:ext cx="4000500" cy="997905"/>
          </a:xfrm>
          <a:noFill/>
        </p:spPr>
        <p:txBody>
          <a:bodyPr lIns="0" tIns="0" rIns="0" bIns="0" rtlCol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340384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-фотография 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23393" y="1343906"/>
            <a:ext cx="3736800" cy="3933645"/>
          </a:xfrm>
          <a:solidFill>
            <a:schemeClr val="bg1"/>
          </a:solidFill>
        </p:spPr>
        <p:txBody>
          <a:bodyPr lIns="180000" tIns="180000" rIns="180000"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3DA1E79-BA17-41C5-98B7-CFBC5859A51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9" name="Рисунок 6">
            <a:extLst>
              <a:ext uri="{FF2B5EF4-FFF2-40B4-BE49-F238E27FC236}">
                <a16:creationId xmlns:a16="http://schemas.microsoft.com/office/drawing/2014/main" id="{492C2A1D-F7BD-46B6-BC01-15D365ACD50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560193" y="1344803"/>
            <a:ext cx="3737526" cy="3933645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7F4F1543-153D-4F77-A4A9-C9BBA1C20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9131100" cy="432000"/>
          </a:xfrm>
        </p:spPr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11" name="Подзаголовок 2">
            <a:extLst>
              <a:ext uri="{FF2B5EF4-FFF2-40B4-BE49-F238E27FC236}">
                <a16:creationId xmlns:a16="http://schemas.microsoft.com/office/drawing/2014/main" id="{9FAA210E-391A-499A-89D5-F222045FD1A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68959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8441742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Сравнение слева — заполнитель 1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432296"/>
            <a:ext cx="4500000" cy="527076"/>
          </a:xfrm>
          <a:solidFill>
            <a:schemeClr val="tx1"/>
          </a:solidFill>
        </p:spPr>
        <p:txBody>
          <a:bodyPr lIns="180000" tIns="36000" rtlCol="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2023668"/>
            <a:ext cx="4500000" cy="4168332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2" name="Сравнение слева — заполнитель 2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29800" y="1433105"/>
            <a:ext cx="4500000" cy="525283"/>
          </a:xfrm>
          <a:solidFill>
            <a:schemeClr val="tx1"/>
          </a:solidFill>
        </p:spPr>
        <p:txBody>
          <a:bodyPr lIns="180000" tIns="36000" rtlCol="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8" name="Текст 4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29800" y="2020359"/>
            <a:ext cx="4500000" cy="4170891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251987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ольшое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99200" y="432000"/>
            <a:ext cx="5472113" cy="5759250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875314" y="5096632"/>
            <a:ext cx="2028686" cy="1094618"/>
          </a:xfrm>
        </p:spPr>
        <p:txBody>
          <a:bodyPr rtlCol="0" anchor="b"/>
          <a:lstStyle>
            <a:lvl1pPr marL="0" indent="0" algn="r">
              <a:buNone/>
              <a:defRPr i="1">
                <a:solidFill>
                  <a:schemeClr val="tx1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dirty="0"/>
              <a:t>Введите подпись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25951D2-91DB-40E7-95D5-4B372602DEB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8101046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 с благодарност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174360" y="2112793"/>
            <a:ext cx="6798250" cy="1674470"/>
          </a:xfrm>
        </p:spPr>
        <p:txBody>
          <a:bodyPr rtlCol="0" anchor="ctr"/>
          <a:lstStyle>
            <a:lvl1pPr algn="ctr">
              <a:lnSpc>
                <a:spcPct val="100000"/>
              </a:lnSpc>
              <a:defRPr sz="6000" b="1" cap="all" spc="-300" baseline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Спасибо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0" name="Текст 5">
            <a:extLst>
              <a:ext uri="{FF2B5EF4-FFF2-40B4-BE49-F238E27FC236}">
                <a16:creationId xmlns:a16="http://schemas.microsoft.com/office/drawing/2014/main" id="{CA3EFDD3-A9D2-4EB6-BB2A-F6999D9F7E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74361" y="4035727"/>
            <a:ext cx="3329850" cy="382887"/>
          </a:xfrm>
        </p:spPr>
        <p:txBody>
          <a:bodyPr rtlCol="0"/>
          <a:lstStyle>
            <a:lvl1pPr marL="0" indent="0" algn="r">
              <a:buNone/>
              <a:defRPr sz="2400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Полное имя</a:t>
            </a:r>
          </a:p>
        </p:txBody>
      </p:sp>
      <p:sp>
        <p:nvSpPr>
          <p:cNvPr id="12" name="Текст 6">
            <a:extLst>
              <a:ext uri="{FF2B5EF4-FFF2-40B4-BE49-F238E27FC236}">
                <a16:creationId xmlns:a16="http://schemas.microsoft.com/office/drawing/2014/main" id="{261ED1F7-B623-43D9-9BDA-8808C5CFAFF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62268" y="4150118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Номер телефона</a:t>
            </a:r>
          </a:p>
        </p:txBody>
      </p:sp>
      <p:sp>
        <p:nvSpPr>
          <p:cNvPr id="13" name="Текст 7">
            <a:extLst>
              <a:ext uri="{FF2B5EF4-FFF2-40B4-BE49-F238E27FC236}">
                <a16:creationId xmlns:a16="http://schemas.microsoft.com/office/drawing/2014/main" id="{E27366FC-4115-4122-9CE2-5FA9D424AD5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62268" y="4540691"/>
            <a:ext cx="2910342" cy="238016"/>
          </a:xfrm>
        </p:spPr>
        <p:txBody>
          <a:bodyPr rtlCol="0"/>
          <a:lstStyle>
            <a:lvl1pPr marL="0" indent="0" algn="l">
              <a:lnSpc>
                <a:spcPct val="80000"/>
              </a:lnSpc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Электронная почта или контакт в социальной сети</a:t>
            </a:r>
          </a:p>
        </p:txBody>
      </p:sp>
      <p:sp>
        <p:nvSpPr>
          <p:cNvPr id="14" name="Текст 8">
            <a:extLst>
              <a:ext uri="{FF2B5EF4-FFF2-40B4-BE49-F238E27FC236}">
                <a16:creationId xmlns:a16="http://schemas.microsoft.com/office/drawing/2014/main" id="{DEB36829-2F8B-4E22-AB6D-4111D18AF8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62268" y="4931263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Веб-сайт компании</a:t>
            </a:r>
          </a:p>
        </p:txBody>
      </p:sp>
    </p:spTree>
    <p:extLst>
      <p:ext uri="{BB962C8B-B14F-4D97-AF65-F5344CB8AC3E}">
        <p14:creationId xmlns:p14="http://schemas.microsoft.com/office/powerpoint/2010/main" val="36029122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E97A9A62-1AA6-47A9-A1A0-54196823744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9198116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442953D-28FC-41B5-A1BB-BB3BA7CA40B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566064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7DEBF36F-ADC5-48FF-BFAF-3BED06924FD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2000"/>
            <a:ext cx="4500000" cy="4680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Текст 4">
            <a:extLst>
              <a:ext uri="{FF2B5EF4-FFF2-40B4-BE49-F238E27FC236}">
                <a16:creationId xmlns:a16="http://schemas.microsoft.com/office/drawing/2014/main" id="{7867C73D-EE16-41D1-B7CE-A35C765E3B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29800" y="1511250"/>
            <a:ext cx="4500000" cy="468000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D4FE60C-ACE5-4516-8CB6-EEDD96DB735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390331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 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2916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572900" y="1511476"/>
            <a:ext cx="2916000" cy="4679249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1" name="Текст 5">
            <a:extLst>
              <a:ext uri="{FF2B5EF4-FFF2-40B4-BE49-F238E27FC236}">
                <a16:creationId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713800" y="1511475"/>
            <a:ext cx="2916000" cy="467925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630145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 столбц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1764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90450" y="1512000"/>
            <a:ext cx="1764000" cy="4679250"/>
          </a:xfrm>
        </p:spPr>
        <p:txBody>
          <a:bodyPr rtlCol="0"/>
          <a:lstStyle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3" name="Текст 5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48900" y="1512000"/>
            <a:ext cx="1764000" cy="4679250"/>
          </a:xfrm>
        </p:spPr>
        <p:txBody>
          <a:bodyPr rtlCol="0"/>
          <a:lstStyle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5" name="Текст 6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07350" y="1507535"/>
            <a:ext cx="1764000" cy="4679250"/>
          </a:xfrm>
        </p:spPr>
        <p:txBody>
          <a:bodyPr rtlCol="0"/>
          <a:lstStyle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7" name="Текст 7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865800" y="1507535"/>
            <a:ext cx="1764000" cy="4683715"/>
          </a:xfrm>
        </p:spPr>
        <p:txBody>
          <a:bodyPr rtlCol="0"/>
          <a:lstStyle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A8293F-A5B5-4FCC-BF27-A25B1BAFF245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9062861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9198116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E801980-CBAE-4A50-886D-54D7BB2E19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48198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2310D190-B83D-438A-91BC-470C41B22A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68862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-разделитель 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Рисунок 10">
            <a:extLst>
              <a:ext uri="{FF2B5EF4-FFF2-40B4-BE49-F238E27FC236}">
                <a16:creationId xmlns:a16="http://schemas.microsoft.com/office/drawing/2014/main" id="{7CE129D0-CB7B-444C-AF89-B1CB663E36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18374"/>
            <a:ext cx="8687356" cy="6439627"/>
          </a:xfrm>
          <a:custGeom>
            <a:avLst/>
            <a:gdLst>
              <a:gd name="connsiteX0" fmla="*/ 0 w 8687356"/>
              <a:gd name="connsiteY0" fmla="*/ 5592682 h 6439627"/>
              <a:gd name="connsiteX1" fmla="*/ 186296 w 8687356"/>
              <a:gd name="connsiteY1" fmla="*/ 5593149 h 6439627"/>
              <a:gd name="connsiteX2" fmla="*/ 1348900 w 8687356"/>
              <a:gd name="connsiteY2" fmla="*/ 5596063 h 6439627"/>
              <a:gd name="connsiteX3" fmla="*/ 1800991 w 8687356"/>
              <a:gd name="connsiteY3" fmla="*/ 5851702 h 6439627"/>
              <a:gd name="connsiteX4" fmla="*/ 2106366 w 8687356"/>
              <a:gd name="connsiteY4" fmla="*/ 6380627 h 6439627"/>
              <a:gd name="connsiteX5" fmla="*/ 2140430 w 8687356"/>
              <a:gd name="connsiteY5" fmla="*/ 6439627 h 6439627"/>
              <a:gd name="connsiteX6" fmla="*/ 0 w 8687356"/>
              <a:gd name="connsiteY6" fmla="*/ 6439627 h 6439627"/>
              <a:gd name="connsiteX7" fmla="*/ 693821 w 8687356"/>
              <a:gd name="connsiteY7" fmla="*/ 3646328 h 6439627"/>
              <a:gd name="connsiteX8" fmla="*/ 1586357 w 8687356"/>
              <a:gd name="connsiteY8" fmla="*/ 3648566 h 6439627"/>
              <a:gd name="connsiteX9" fmla="*/ 1724950 w 8687356"/>
              <a:gd name="connsiteY9" fmla="*/ 3726935 h 6439627"/>
              <a:gd name="connsiteX10" fmla="*/ 2172189 w 8687356"/>
              <a:gd name="connsiteY10" fmla="*/ 4501577 h 6439627"/>
              <a:gd name="connsiteX11" fmla="*/ 2171729 w 8687356"/>
              <a:gd name="connsiteY11" fmla="*/ 4662459 h 6439627"/>
              <a:gd name="connsiteX12" fmla="*/ 1726432 w 8687356"/>
              <a:gd name="connsiteY12" fmla="*/ 5434863 h 6439627"/>
              <a:gd name="connsiteX13" fmla="*/ 1589746 w 8687356"/>
              <a:gd name="connsiteY13" fmla="*/ 5513779 h 6439627"/>
              <a:gd name="connsiteX14" fmla="*/ 698177 w 8687356"/>
              <a:gd name="connsiteY14" fmla="*/ 5513215 h 6439627"/>
              <a:gd name="connsiteX15" fmla="*/ 558617 w 8687356"/>
              <a:gd name="connsiteY15" fmla="*/ 5433172 h 6439627"/>
              <a:gd name="connsiteX16" fmla="*/ 111378 w 8687356"/>
              <a:gd name="connsiteY16" fmla="*/ 4658531 h 6439627"/>
              <a:gd name="connsiteX17" fmla="*/ 112805 w 8687356"/>
              <a:gd name="connsiteY17" fmla="*/ 4499321 h 6439627"/>
              <a:gd name="connsiteX18" fmla="*/ 557135 w 8687356"/>
              <a:gd name="connsiteY18" fmla="*/ 3725244 h 6439627"/>
              <a:gd name="connsiteX19" fmla="*/ 693821 w 8687356"/>
              <a:gd name="connsiteY19" fmla="*/ 3646328 h 6439627"/>
              <a:gd name="connsiteX20" fmla="*/ 1975378 w 8687356"/>
              <a:gd name="connsiteY20" fmla="*/ 3263784 h 6439627"/>
              <a:gd name="connsiteX21" fmla="*/ 2292917 w 8687356"/>
              <a:gd name="connsiteY21" fmla="*/ 3264581 h 6439627"/>
              <a:gd name="connsiteX22" fmla="*/ 2342225 w 8687356"/>
              <a:gd name="connsiteY22" fmla="*/ 3292462 h 6439627"/>
              <a:gd name="connsiteX23" fmla="*/ 2501341 w 8687356"/>
              <a:gd name="connsiteY23" fmla="*/ 3568059 h 6439627"/>
              <a:gd name="connsiteX24" fmla="*/ 2501177 w 8687356"/>
              <a:gd name="connsiteY24" fmla="*/ 3625297 h 6439627"/>
              <a:gd name="connsiteX25" fmla="*/ 2342753 w 8687356"/>
              <a:gd name="connsiteY25" fmla="*/ 3900096 h 6439627"/>
              <a:gd name="connsiteX26" fmla="*/ 2294123 w 8687356"/>
              <a:gd name="connsiteY26" fmla="*/ 3928173 h 6439627"/>
              <a:gd name="connsiteX27" fmla="*/ 1976927 w 8687356"/>
              <a:gd name="connsiteY27" fmla="*/ 3927972 h 6439627"/>
              <a:gd name="connsiteX28" fmla="*/ 1927275 w 8687356"/>
              <a:gd name="connsiteY28" fmla="*/ 3899495 h 6439627"/>
              <a:gd name="connsiteX29" fmla="*/ 1768160 w 8687356"/>
              <a:gd name="connsiteY29" fmla="*/ 3623899 h 6439627"/>
              <a:gd name="connsiteX30" fmla="*/ 1768668 w 8687356"/>
              <a:gd name="connsiteY30" fmla="*/ 3567256 h 6439627"/>
              <a:gd name="connsiteX31" fmla="*/ 1926748 w 8687356"/>
              <a:gd name="connsiteY31" fmla="*/ 3291861 h 6439627"/>
              <a:gd name="connsiteX32" fmla="*/ 1975378 w 8687356"/>
              <a:gd name="connsiteY32" fmla="*/ 3263784 h 6439627"/>
              <a:gd name="connsiteX33" fmla="*/ 2130702 w 8687356"/>
              <a:gd name="connsiteY33" fmla="*/ 2828022 h 6439627"/>
              <a:gd name="connsiteX34" fmla="*/ 2298374 w 8687356"/>
              <a:gd name="connsiteY34" fmla="*/ 2828442 h 6439627"/>
              <a:gd name="connsiteX35" fmla="*/ 2324410 w 8687356"/>
              <a:gd name="connsiteY35" fmla="*/ 2843165 h 6439627"/>
              <a:gd name="connsiteX36" fmla="*/ 2408429 w 8687356"/>
              <a:gd name="connsiteY36" fmla="*/ 2988689 h 6439627"/>
              <a:gd name="connsiteX37" fmla="*/ 2408342 w 8687356"/>
              <a:gd name="connsiteY37" fmla="*/ 3018913 h 6439627"/>
              <a:gd name="connsiteX38" fmla="*/ 2324689 w 8687356"/>
              <a:gd name="connsiteY38" fmla="*/ 3164017 h 6439627"/>
              <a:gd name="connsiteX39" fmla="*/ 2299011 w 8687356"/>
              <a:gd name="connsiteY39" fmla="*/ 3178842 h 6439627"/>
              <a:gd name="connsiteX40" fmla="*/ 2131520 w 8687356"/>
              <a:gd name="connsiteY40" fmla="*/ 3178736 h 6439627"/>
              <a:gd name="connsiteX41" fmla="*/ 2105302 w 8687356"/>
              <a:gd name="connsiteY41" fmla="*/ 3163699 h 6439627"/>
              <a:gd name="connsiteX42" fmla="*/ 2021284 w 8687356"/>
              <a:gd name="connsiteY42" fmla="*/ 3018175 h 6439627"/>
              <a:gd name="connsiteX43" fmla="*/ 2021552 w 8687356"/>
              <a:gd name="connsiteY43" fmla="*/ 2988265 h 6439627"/>
              <a:gd name="connsiteX44" fmla="*/ 2105024 w 8687356"/>
              <a:gd name="connsiteY44" fmla="*/ 2842847 h 6439627"/>
              <a:gd name="connsiteX45" fmla="*/ 2130702 w 8687356"/>
              <a:gd name="connsiteY45" fmla="*/ 2828022 h 6439627"/>
              <a:gd name="connsiteX46" fmla="*/ 3794942 w 8687356"/>
              <a:gd name="connsiteY46" fmla="*/ 2543905 h 6439627"/>
              <a:gd name="connsiteX47" fmla="*/ 6706383 w 8687356"/>
              <a:gd name="connsiteY47" fmla="*/ 2551204 h 6439627"/>
              <a:gd name="connsiteX48" fmla="*/ 7158474 w 8687356"/>
              <a:gd name="connsiteY48" fmla="*/ 2806842 h 6439627"/>
              <a:gd name="connsiteX49" fmla="*/ 8617364 w 8687356"/>
              <a:gd name="connsiteY49" fmla="*/ 5333715 h 6439627"/>
              <a:gd name="connsiteX50" fmla="*/ 8615859 w 8687356"/>
              <a:gd name="connsiteY50" fmla="*/ 5858514 h 6439627"/>
              <a:gd name="connsiteX51" fmla="*/ 8311811 w 8687356"/>
              <a:gd name="connsiteY51" fmla="*/ 6385912 h 6439627"/>
              <a:gd name="connsiteX52" fmla="*/ 8280844 w 8687356"/>
              <a:gd name="connsiteY52" fmla="*/ 6439627 h 6439627"/>
              <a:gd name="connsiteX53" fmla="*/ 2237916 w 8687356"/>
              <a:gd name="connsiteY53" fmla="*/ 6439627 h 6439627"/>
              <a:gd name="connsiteX54" fmla="*/ 2151815 w 8687356"/>
              <a:gd name="connsiteY54" fmla="*/ 6290497 h 6439627"/>
              <a:gd name="connsiteX55" fmla="*/ 1895013 w 8687356"/>
              <a:gd name="connsiteY55" fmla="*/ 5845703 h 6439627"/>
              <a:gd name="connsiteX56" fmla="*/ 1899669 w 8687356"/>
              <a:gd name="connsiteY56" fmla="*/ 5326361 h 6439627"/>
              <a:gd name="connsiteX57" fmla="*/ 3349069 w 8687356"/>
              <a:gd name="connsiteY57" fmla="*/ 2801330 h 6439627"/>
              <a:gd name="connsiteX58" fmla="*/ 3794942 w 8687356"/>
              <a:gd name="connsiteY58" fmla="*/ 2543905 h 6439627"/>
              <a:gd name="connsiteX59" fmla="*/ 634940 w 8687356"/>
              <a:gd name="connsiteY59" fmla="*/ 2395105 h 6439627"/>
              <a:gd name="connsiteX60" fmla="*/ 1188015 w 8687356"/>
              <a:gd name="connsiteY60" fmla="*/ 2396492 h 6439627"/>
              <a:gd name="connsiteX61" fmla="*/ 1273897 w 8687356"/>
              <a:gd name="connsiteY61" fmla="*/ 2445054 h 6439627"/>
              <a:gd name="connsiteX62" fmla="*/ 1551037 w 8687356"/>
              <a:gd name="connsiteY62" fmla="*/ 2925075 h 6439627"/>
              <a:gd name="connsiteX63" fmla="*/ 1550752 w 8687356"/>
              <a:gd name="connsiteY63" fmla="*/ 3024769 h 6439627"/>
              <a:gd name="connsiteX64" fmla="*/ 1274816 w 8687356"/>
              <a:gd name="connsiteY64" fmla="*/ 3503403 h 6439627"/>
              <a:gd name="connsiteX65" fmla="*/ 1190116 w 8687356"/>
              <a:gd name="connsiteY65" fmla="*/ 3552304 h 6439627"/>
              <a:gd name="connsiteX66" fmla="*/ 637639 w 8687356"/>
              <a:gd name="connsiteY66" fmla="*/ 3551955 h 6439627"/>
              <a:gd name="connsiteX67" fmla="*/ 551158 w 8687356"/>
              <a:gd name="connsiteY67" fmla="*/ 3502355 h 6439627"/>
              <a:gd name="connsiteX68" fmla="*/ 274018 w 8687356"/>
              <a:gd name="connsiteY68" fmla="*/ 3022335 h 6439627"/>
              <a:gd name="connsiteX69" fmla="*/ 274903 w 8687356"/>
              <a:gd name="connsiteY69" fmla="*/ 2923678 h 6439627"/>
              <a:gd name="connsiteX70" fmla="*/ 550240 w 8687356"/>
              <a:gd name="connsiteY70" fmla="*/ 2444007 h 6439627"/>
              <a:gd name="connsiteX71" fmla="*/ 634940 w 8687356"/>
              <a:gd name="connsiteY71" fmla="*/ 2395105 h 6439627"/>
              <a:gd name="connsiteX72" fmla="*/ 2521339 w 8687356"/>
              <a:gd name="connsiteY72" fmla="*/ 1975621 h 6439627"/>
              <a:gd name="connsiteX73" fmla="*/ 2985874 w 8687356"/>
              <a:gd name="connsiteY73" fmla="*/ 1976785 h 6439627"/>
              <a:gd name="connsiteX74" fmla="*/ 3058007 w 8687356"/>
              <a:gd name="connsiteY74" fmla="*/ 2017574 h 6439627"/>
              <a:gd name="connsiteX75" fmla="*/ 3290779 w 8687356"/>
              <a:gd name="connsiteY75" fmla="*/ 2420748 h 6439627"/>
              <a:gd name="connsiteX76" fmla="*/ 3290540 w 8687356"/>
              <a:gd name="connsiteY76" fmla="*/ 2504482 h 6439627"/>
              <a:gd name="connsiteX77" fmla="*/ 3058778 w 8687356"/>
              <a:gd name="connsiteY77" fmla="*/ 2906492 h 6439627"/>
              <a:gd name="connsiteX78" fmla="*/ 2987637 w 8687356"/>
              <a:gd name="connsiteY78" fmla="*/ 2947565 h 6439627"/>
              <a:gd name="connsiteX79" fmla="*/ 2523606 w 8687356"/>
              <a:gd name="connsiteY79" fmla="*/ 2947271 h 6439627"/>
              <a:gd name="connsiteX80" fmla="*/ 2450970 w 8687356"/>
              <a:gd name="connsiteY80" fmla="*/ 2905612 h 6439627"/>
              <a:gd name="connsiteX81" fmla="*/ 2218197 w 8687356"/>
              <a:gd name="connsiteY81" fmla="*/ 2502438 h 6439627"/>
              <a:gd name="connsiteX82" fmla="*/ 2218941 w 8687356"/>
              <a:gd name="connsiteY82" fmla="*/ 2419574 h 6439627"/>
              <a:gd name="connsiteX83" fmla="*/ 2450199 w 8687356"/>
              <a:gd name="connsiteY83" fmla="*/ 2016694 h 6439627"/>
              <a:gd name="connsiteX84" fmla="*/ 2521339 w 8687356"/>
              <a:gd name="connsiteY84" fmla="*/ 1975621 h 6439627"/>
              <a:gd name="connsiteX85" fmla="*/ 3564142 w 8687356"/>
              <a:gd name="connsiteY85" fmla="*/ 34 h 6439627"/>
              <a:gd name="connsiteX86" fmla="*/ 4738405 w 8687356"/>
              <a:gd name="connsiteY86" fmla="*/ 2977 h 6439627"/>
              <a:gd name="connsiteX87" fmla="*/ 4920745 w 8687356"/>
              <a:gd name="connsiteY87" fmla="*/ 106084 h 6439627"/>
              <a:gd name="connsiteX88" fmla="*/ 5509155 w 8687356"/>
              <a:gd name="connsiteY88" fmla="*/ 1125240 h 6439627"/>
              <a:gd name="connsiteX89" fmla="*/ 5508549 w 8687356"/>
              <a:gd name="connsiteY89" fmla="*/ 1336906 h 6439627"/>
              <a:gd name="connsiteX90" fmla="*/ 4922696 w 8687356"/>
              <a:gd name="connsiteY90" fmla="*/ 2353119 h 6439627"/>
              <a:gd name="connsiteX91" fmla="*/ 4742864 w 8687356"/>
              <a:gd name="connsiteY91" fmla="*/ 2456945 h 6439627"/>
              <a:gd name="connsiteX92" fmla="*/ 3569871 w 8687356"/>
              <a:gd name="connsiteY92" fmla="*/ 2456203 h 6439627"/>
              <a:gd name="connsiteX93" fmla="*/ 3386259 w 8687356"/>
              <a:gd name="connsiteY93" fmla="*/ 2350896 h 6439627"/>
              <a:gd name="connsiteX94" fmla="*/ 2797848 w 8687356"/>
              <a:gd name="connsiteY94" fmla="*/ 1331739 h 6439627"/>
              <a:gd name="connsiteX95" fmla="*/ 2799727 w 8687356"/>
              <a:gd name="connsiteY95" fmla="*/ 1122274 h 6439627"/>
              <a:gd name="connsiteX96" fmla="*/ 3384310 w 8687356"/>
              <a:gd name="connsiteY96" fmla="*/ 103860 h 6439627"/>
              <a:gd name="connsiteX97" fmla="*/ 3564142 w 8687356"/>
              <a:gd name="connsiteY97" fmla="*/ 34 h 6439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8687356" h="6439627">
                <a:moveTo>
                  <a:pt x="0" y="5592682"/>
                </a:moveTo>
                <a:lnTo>
                  <a:pt x="186296" y="5593149"/>
                </a:lnTo>
                <a:cubicBezTo>
                  <a:pt x="510155" y="5593961"/>
                  <a:pt x="893987" y="5594923"/>
                  <a:pt x="1348900" y="5596063"/>
                </a:cubicBezTo>
                <a:cubicBezTo>
                  <a:pt x="1534387" y="5590847"/>
                  <a:pt x="1709614" y="5693431"/>
                  <a:pt x="1800991" y="5851702"/>
                </a:cubicBezTo>
                <a:cubicBezTo>
                  <a:pt x="1800991" y="5851702"/>
                  <a:pt x="1800991" y="5851702"/>
                  <a:pt x="2106366" y="6380627"/>
                </a:cubicBezTo>
                <a:lnTo>
                  <a:pt x="2140430" y="6439627"/>
                </a:lnTo>
                <a:lnTo>
                  <a:pt x="0" y="6439627"/>
                </a:lnTo>
                <a:close/>
                <a:moveTo>
                  <a:pt x="693821" y="3646328"/>
                </a:moveTo>
                <a:cubicBezTo>
                  <a:pt x="693821" y="3646328"/>
                  <a:pt x="693821" y="3646328"/>
                  <a:pt x="1586357" y="3648566"/>
                </a:cubicBezTo>
                <a:cubicBezTo>
                  <a:pt x="1643220" y="3646968"/>
                  <a:pt x="1696937" y="3678416"/>
                  <a:pt x="1724950" y="3726935"/>
                </a:cubicBezTo>
                <a:cubicBezTo>
                  <a:pt x="1724950" y="3726935"/>
                  <a:pt x="1724950" y="3726935"/>
                  <a:pt x="2172189" y="4501577"/>
                </a:cubicBezTo>
                <a:cubicBezTo>
                  <a:pt x="2201168" y="4551769"/>
                  <a:pt x="2200578" y="4612341"/>
                  <a:pt x="2171729" y="4662459"/>
                </a:cubicBezTo>
                <a:cubicBezTo>
                  <a:pt x="2171729" y="4662459"/>
                  <a:pt x="2171729" y="4662459"/>
                  <a:pt x="1726432" y="5434863"/>
                </a:cubicBezTo>
                <a:cubicBezTo>
                  <a:pt x="1699249" y="5484020"/>
                  <a:pt x="1645909" y="5514815"/>
                  <a:pt x="1589746" y="5513779"/>
                </a:cubicBezTo>
                <a:cubicBezTo>
                  <a:pt x="1589746" y="5513779"/>
                  <a:pt x="1589746" y="5513779"/>
                  <a:pt x="698177" y="5513215"/>
                </a:cubicBezTo>
                <a:cubicBezTo>
                  <a:pt x="640348" y="5513140"/>
                  <a:pt x="587596" y="5483366"/>
                  <a:pt x="558617" y="5433172"/>
                </a:cubicBezTo>
                <a:cubicBezTo>
                  <a:pt x="558617" y="5433172"/>
                  <a:pt x="558617" y="5433172"/>
                  <a:pt x="111378" y="4658531"/>
                </a:cubicBezTo>
                <a:cubicBezTo>
                  <a:pt x="83365" y="4610012"/>
                  <a:pt x="82990" y="4547767"/>
                  <a:pt x="112805" y="4499321"/>
                </a:cubicBezTo>
                <a:cubicBezTo>
                  <a:pt x="112805" y="4499321"/>
                  <a:pt x="112805" y="4499321"/>
                  <a:pt x="557135" y="3725244"/>
                </a:cubicBezTo>
                <a:cubicBezTo>
                  <a:pt x="584319" y="3676088"/>
                  <a:pt x="637659" y="3645292"/>
                  <a:pt x="693821" y="3646328"/>
                </a:cubicBezTo>
                <a:close/>
                <a:moveTo>
                  <a:pt x="1975378" y="3263784"/>
                </a:moveTo>
                <a:cubicBezTo>
                  <a:pt x="1975378" y="3263784"/>
                  <a:pt x="1975378" y="3263784"/>
                  <a:pt x="2292917" y="3264581"/>
                </a:cubicBezTo>
                <a:cubicBezTo>
                  <a:pt x="2313148" y="3264012"/>
                  <a:pt x="2332259" y="3275200"/>
                  <a:pt x="2342225" y="3292462"/>
                </a:cubicBezTo>
                <a:cubicBezTo>
                  <a:pt x="2342225" y="3292462"/>
                  <a:pt x="2342225" y="3292462"/>
                  <a:pt x="2501341" y="3568059"/>
                </a:cubicBezTo>
                <a:cubicBezTo>
                  <a:pt x="2511651" y="3585916"/>
                  <a:pt x="2511441" y="3607466"/>
                  <a:pt x="2501177" y="3625297"/>
                </a:cubicBezTo>
                <a:cubicBezTo>
                  <a:pt x="2501177" y="3625297"/>
                  <a:pt x="2501177" y="3625297"/>
                  <a:pt x="2342753" y="3900096"/>
                </a:cubicBezTo>
                <a:cubicBezTo>
                  <a:pt x="2333082" y="3917585"/>
                  <a:pt x="2314104" y="3928542"/>
                  <a:pt x="2294123" y="3928173"/>
                </a:cubicBezTo>
                <a:cubicBezTo>
                  <a:pt x="2294123" y="3928173"/>
                  <a:pt x="2294123" y="3928173"/>
                  <a:pt x="1976927" y="3927972"/>
                </a:cubicBezTo>
                <a:cubicBezTo>
                  <a:pt x="1956353" y="3927946"/>
                  <a:pt x="1937585" y="3917353"/>
                  <a:pt x="1927275" y="3899495"/>
                </a:cubicBezTo>
                <a:cubicBezTo>
                  <a:pt x="1927275" y="3899495"/>
                  <a:pt x="1927275" y="3899495"/>
                  <a:pt x="1768160" y="3623899"/>
                </a:cubicBezTo>
                <a:cubicBezTo>
                  <a:pt x="1758193" y="3606636"/>
                  <a:pt x="1758060" y="3584492"/>
                  <a:pt x="1768668" y="3567256"/>
                </a:cubicBezTo>
                <a:cubicBezTo>
                  <a:pt x="1768668" y="3567256"/>
                  <a:pt x="1768668" y="3567256"/>
                  <a:pt x="1926748" y="3291861"/>
                </a:cubicBezTo>
                <a:cubicBezTo>
                  <a:pt x="1936419" y="3274372"/>
                  <a:pt x="1955397" y="3263416"/>
                  <a:pt x="1975378" y="3263784"/>
                </a:cubicBezTo>
                <a:close/>
                <a:moveTo>
                  <a:pt x="2130702" y="2828022"/>
                </a:moveTo>
                <a:cubicBezTo>
                  <a:pt x="2130702" y="2828022"/>
                  <a:pt x="2130702" y="2828022"/>
                  <a:pt x="2298374" y="2828442"/>
                </a:cubicBezTo>
                <a:cubicBezTo>
                  <a:pt x="2309057" y="2828143"/>
                  <a:pt x="2319148" y="2834050"/>
                  <a:pt x="2324410" y="2843165"/>
                </a:cubicBezTo>
                <a:cubicBezTo>
                  <a:pt x="2324410" y="2843165"/>
                  <a:pt x="2324410" y="2843165"/>
                  <a:pt x="2408429" y="2988689"/>
                </a:cubicBezTo>
                <a:cubicBezTo>
                  <a:pt x="2413873" y="2998119"/>
                  <a:pt x="2413762" y="3009498"/>
                  <a:pt x="2408342" y="3018913"/>
                </a:cubicBezTo>
                <a:cubicBezTo>
                  <a:pt x="2408342" y="3018913"/>
                  <a:pt x="2408342" y="3018913"/>
                  <a:pt x="2324689" y="3164017"/>
                </a:cubicBezTo>
                <a:cubicBezTo>
                  <a:pt x="2319583" y="3173251"/>
                  <a:pt x="2309561" y="3179037"/>
                  <a:pt x="2299011" y="3178842"/>
                </a:cubicBezTo>
                <a:cubicBezTo>
                  <a:pt x="2299011" y="3178842"/>
                  <a:pt x="2299011" y="3178842"/>
                  <a:pt x="2131520" y="3178736"/>
                </a:cubicBezTo>
                <a:cubicBezTo>
                  <a:pt x="2120657" y="3178722"/>
                  <a:pt x="2110746" y="3173129"/>
                  <a:pt x="2105302" y="3163699"/>
                </a:cubicBezTo>
                <a:cubicBezTo>
                  <a:pt x="2105302" y="3163699"/>
                  <a:pt x="2105302" y="3163699"/>
                  <a:pt x="2021284" y="3018175"/>
                </a:cubicBezTo>
                <a:cubicBezTo>
                  <a:pt x="2016021" y="3009060"/>
                  <a:pt x="2015951" y="2997367"/>
                  <a:pt x="2021552" y="2988265"/>
                </a:cubicBezTo>
                <a:cubicBezTo>
                  <a:pt x="2021552" y="2988265"/>
                  <a:pt x="2021552" y="2988265"/>
                  <a:pt x="2105024" y="2842847"/>
                </a:cubicBezTo>
                <a:cubicBezTo>
                  <a:pt x="2110131" y="2833613"/>
                  <a:pt x="2120152" y="2827827"/>
                  <a:pt x="2130702" y="2828022"/>
                </a:cubicBezTo>
                <a:close/>
                <a:moveTo>
                  <a:pt x="3794942" y="2543905"/>
                </a:moveTo>
                <a:cubicBezTo>
                  <a:pt x="3794942" y="2543905"/>
                  <a:pt x="3794942" y="2543905"/>
                  <a:pt x="6706383" y="2551204"/>
                </a:cubicBezTo>
                <a:cubicBezTo>
                  <a:pt x="6891871" y="2545988"/>
                  <a:pt x="7067096" y="2648572"/>
                  <a:pt x="7158474" y="2806842"/>
                </a:cubicBezTo>
                <a:cubicBezTo>
                  <a:pt x="7158474" y="2806842"/>
                  <a:pt x="7158474" y="2806842"/>
                  <a:pt x="8617364" y="5333715"/>
                </a:cubicBezTo>
                <a:cubicBezTo>
                  <a:pt x="8711893" y="5497443"/>
                  <a:pt x="8709969" y="5695027"/>
                  <a:pt x="8615859" y="5858514"/>
                </a:cubicBezTo>
                <a:cubicBezTo>
                  <a:pt x="8615859" y="5858514"/>
                  <a:pt x="8615859" y="5858514"/>
                  <a:pt x="8311811" y="6385912"/>
                </a:cubicBezTo>
                <a:lnTo>
                  <a:pt x="8280844" y="6439627"/>
                </a:lnTo>
                <a:lnTo>
                  <a:pt x="2237916" y="6439627"/>
                </a:lnTo>
                <a:lnTo>
                  <a:pt x="2151815" y="6290497"/>
                </a:lnTo>
                <a:cubicBezTo>
                  <a:pt x="2071676" y="6151692"/>
                  <a:pt x="1986194" y="6003633"/>
                  <a:pt x="1895013" y="5845703"/>
                </a:cubicBezTo>
                <a:cubicBezTo>
                  <a:pt x="1803636" y="5687432"/>
                  <a:pt x="1802408" y="5484390"/>
                  <a:pt x="1899669" y="5326361"/>
                </a:cubicBezTo>
                <a:cubicBezTo>
                  <a:pt x="1899669" y="5326361"/>
                  <a:pt x="1899669" y="5326361"/>
                  <a:pt x="3349069" y="2801330"/>
                </a:cubicBezTo>
                <a:cubicBezTo>
                  <a:pt x="3437742" y="2640982"/>
                  <a:pt x="3611741" y="2540524"/>
                  <a:pt x="3794942" y="2543905"/>
                </a:cubicBezTo>
                <a:close/>
                <a:moveTo>
                  <a:pt x="634940" y="2395105"/>
                </a:moveTo>
                <a:cubicBezTo>
                  <a:pt x="634940" y="2395105"/>
                  <a:pt x="634940" y="2395105"/>
                  <a:pt x="1188015" y="2396492"/>
                </a:cubicBezTo>
                <a:cubicBezTo>
                  <a:pt x="1223252" y="2395501"/>
                  <a:pt x="1256539" y="2414988"/>
                  <a:pt x="1273897" y="2445054"/>
                </a:cubicBezTo>
                <a:cubicBezTo>
                  <a:pt x="1273897" y="2445054"/>
                  <a:pt x="1273897" y="2445054"/>
                  <a:pt x="1551037" y="2925075"/>
                </a:cubicBezTo>
                <a:cubicBezTo>
                  <a:pt x="1568994" y="2956177"/>
                  <a:pt x="1568629" y="2993712"/>
                  <a:pt x="1550752" y="3024769"/>
                </a:cubicBezTo>
                <a:cubicBezTo>
                  <a:pt x="1550752" y="3024769"/>
                  <a:pt x="1550752" y="3024769"/>
                  <a:pt x="1274816" y="3503403"/>
                </a:cubicBezTo>
                <a:cubicBezTo>
                  <a:pt x="1257971" y="3533863"/>
                  <a:pt x="1224917" y="3552947"/>
                  <a:pt x="1190116" y="3552304"/>
                </a:cubicBezTo>
                <a:cubicBezTo>
                  <a:pt x="1190116" y="3552304"/>
                  <a:pt x="1190116" y="3552304"/>
                  <a:pt x="637639" y="3551955"/>
                </a:cubicBezTo>
                <a:cubicBezTo>
                  <a:pt x="601804" y="3551909"/>
                  <a:pt x="569115" y="3533458"/>
                  <a:pt x="551158" y="3502355"/>
                </a:cubicBezTo>
                <a:cubicBezTo>
                  <a:pt x="551158" y="3502355"/>
                  <a:pt x="551158" y="3502355"/>
                  <a:pt x="274018" y="3022335"/>
                </a:cubicBezTo>
                <a:cubicBezTo>
                  <a:pt x="256660" y="2992269"/>
                  <a:pt x="256426" y="2953698"/>
                  <a:pt x="274903" y="2923678"/>
                </a:cubicBezTo>
                <a:cubicBezTo>
                  <a:pt x="274903" y="2923678"/>
                  <a:pt x="274903" y="2923678"/>
                  <a:pt x="550240" y="2444007"/>
                </a:cubicBezTo>
                <a:cubicBezTo>
                  <a:pt x="567085" y="2413547"/>
                  <a:pt x="600139" y="2394463"/>
                  <a:pt x="634940" y="2395105"/>
                </a:cubicBezTo>
                <a:close/>
                <a:moveTo>
                  <a:pt x="2521339" y="1975621"/>
                </a:moveTo>
                <a:cubicBezTo>
                  <a:pt x="2521339" y="1975621"/>
                  <a:pt x="2521339" y="1975621"/>
                  <a:pt x="2985874" y="1976785"/>
                </a:cubicBezTo>
                <a:cubicBezTo>
                  <a:pt x="3015469" y="1975952"/>
                  <a:pt x="3043427" y="1992321"/>
                  <a:pt x="3058007" y="2017574"/>
                </a:cubicBezTo>
                <a:cubicBezTo>
                  <a:pt x="3058007" y="2017574"/>
                  <a:pt x="3058007" y="2017574"/>
                  <a:pt x="3290779" y="2420748"/>
                </a:cubicBezTo>
                <a:cubicBezTo>
                  <a:pt x="3305862" y="2446871"/>
                  <a:pt x="3305555" y="2478396"/>
                  <a:pt x="3290540" y="2504482"/>
                </a:cubicBezTo>
                <a:cubicBezTo>
                  <a:pt x="3290540" y="2504482"/>
                  <a:pt x="3290540" y="2504482"/>
                  <a:pt x="3058778" y="2906492"/>
                </a:cubicBezTo>
                <a:cubicBezTo>
                  <a:pt x="3044630" y="2932076"/>
                  <a:pt x="3016868" y="2948104"/>
                  <a:pt x="2987637" y="2947565"/>
                </a:cubicBezTo>
                <a:cubicBezTo>
                  <a:pt x="2987637" y="2947565"/>
                  <a:pt x="2987637" y="2947565"/>
                  <a:pt x="2523606" y="2947271"/>
                </a:cubicBezTo>
                <a:cubicBezTo>
                  <a:pt x="2493508" y="2947232"/>
                  <a:pt x="2466052" y="2931735"/>
                  <a:pt x="2450970" y="2905612"/>
                </a:cubicBezTo>
                <a:cubicBezTo>
                  <a:pt x="2450970" y="2905612"/>
                  <a:pt x="2450970" y="2905612"/>
                  <a:pt x="2218197" y="2502438"/>
                </a:cubicBezTo>
                <a:cubicBezTo>
                  <a:pt x="2203617" y="2477185"/>
                  <a:pt x="2203422" y="2444788"/>
                  <a:pt x="2218941" y="2419574"/>
                </a:cubicBezTo>
                <a:cubicBezTo>
                  <a:pt x="2218941" y="2419574"/>
                  <a:pt x="2218941" y="2419574"/>
                  <a:pt x="2450199" y="2016694"/>
                </a:cubicBezTo>
                <a:cubicBezTo>
                  <a:pt x="2464347" y="1991110"/>
                  <a:pt x="2492109" y="1975081"/>
                  <a:pt x="2521339" y="1975621"/>
                </a:cubicBezTo>
                <a:close/>
                <a:moveTo>
                  <a:pt x="3564142" y="34"/>
                </a:moveTo>
                <a:cubicBezTo>
                  <a:pt x="3564142" y="34"/>
                  <a:pt x="3564142" y="34"/>
                  <a:pt x="4738405" y="2977"/>
                </a:cubicBezTo>
                <a:cubicBezTo>
                  <a:pt x="4813218" y="874"/>
                  <a:pt x="4883890" y="42249"/>
                  <a:pt x="4920745" y="106084"/>
                </a:cubicBezTo>
                <a:cubicBezTo>
                  <a:pt x="4920745" y="106084"/>
                  <a:pt x="4920745" y="106084"/>
                  <a:pt x="5509155" y="1125240"/>
                </a:cubicBezTo>
                <a:cubicBezTo>
                  <a:pt x="5547281" y="1191277"/>
                  <a:pt x="5546507" y="1270967"/>
                  <a:pt x="5508549" y="1336906"/>
                </a:cubicBezTo>
                <a:cubicBezTo>
                  <a:pt x="5508549" y="1336906"/>
                  <a:pt x="5508549" y="1336906"/>
                  <a:pt x="4922696" y="2353119"/>
                </a:cubicBezTo>
                <a:cubicBezTo>
                  <a:pt x="4886932" y="2417792"/>
                  <a:pt x="4816753" y="2458309"/>
                  <a:pt x="4742864" y="2456945"/>
                </a:cubicBezTo>
                <a:cubicBezTo>
                  <a:pt x="4742864" y="2456945"/>
                  <a:pt x="4742864" y="2456945"/>
                  <a:pt x="3569871" y="2456203"/>
                </a:cubicBezTo>
                <a:cubicBezTo>
                  <a:pt x="3493788" y="2456106"/>
                  <a:pt x="3424385" y="2416932"/>
                  <a:pt x="3386259" y="2350896"/>
                </a:cubicBezTo>
                <a:cubicBezTo>
                  <a:pt x="3386259" y="2350896"/>
                  <a:pt x="3386259" y="2350896"/>
                  <a:pt x="2797848" y="1331739"/>
                </a:cubicBezTo>
                <a:cubicBezTo>
                  <a:pt x="2760993" y="1267904"/>
                  <a:pt x="2760499" y="1186012"/>
                  <a:pt x="2799727" y="1122274"/>
                </a:cubicBezTo>
                <a:cubicBezTo>
                  <a:pt x="2799727" y="1122274"/>
                  <a:pt x="2799727" y="1122274"/>
                  <a:pt x="3384310" y="103860"/>
                </a:cubicBezTo>
                <a:cubicBezTo>
                  <a:pt x="3420073" y="39188"/>
                  <a:pt x="3490251" y="-1330"/>
                  <a:pt x="3564142" y="3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25293" y="2408157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rtlCol="0" anchor="t"/>
          <a:lstStyle>
            <a:lvl1pPr algn="l">
              <a:lnSpc>
                <a:spcPts val="4000"/>
              </a:lnSpc>
              <a:defRPr sz="38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 слайда-разделителя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07300" y="4386894"/>
            <a:ext cx="4000500" cy="997905"/>
          </a:xfrm>
          <a:noFill/>
        </p:spPr>
        <p:txBody>
          <a:bodyPr lIns="0" tIns="0" rIns="0" bIns="0" rtlCol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34B1E83-6080-4D35-A216-8E5C3990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DE95353-8EE1-49C9-ADAC-E76BD49D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45171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-разделитель 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исунок 11">
            <a:extLst>
              <a:ext uri="{FF2B5EF4-FFF2-40B4-BE49-F238E27FC236}">
                <a16:creationId xmlns:a16="http://schemas.microsoft.com/office/drawing/2014/main" id="{7B7C90C9-77F3-4C3C-97F8-425EF81FB7A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0"/>
            <a:ext cx="11795125" cy="6858000"/>
          </a:xfrm>
          <a:custGeom>
            <a:avLst/>
            <a:gdLst>
              <a:gd name="connsiteX0" fmla="*/ 4729712 w 11795125"/>
              <a:gd name="connsiteY0" fmla="*/ 4417922 h 6858000"/>
              <a:gd name="connsiteX1" fmla="*/ 7234278 w 11795125"/>
              <a:gd name="connsiteY1" fmla="*/ 4419507 h 6858000"/>
              <a:gd name="connsiteX2" fmla="*/ 7626325 w 11795125"/>
              <a:gd name="connsiteY2" fmla="*/ 4644358 h 6858000"/>
              <a:gd name="connsiteX3" fmla="*/ 8882694 w 11795125"/>
              <a:gd name="connsiteY3" fmla="*/ 6820455 h 6858000"/>
              <a:gd name="connsiteX4" fmla="*/ 8898077 w 11795125"/>
              <a:gd name="connsiteY4" fmla="*/ 6858000 h 6858000"/>
              <a:gd name="connsiteX5" fmla="*/ 3070863 w 11795125"/>
              <a:gd name="connsiteY5" fmla="*/ 6858000 h 6858000"/>
              <a:gd name="connsiteX6" fmla="*/ 3094823 w 11795125"/>
              <a:gd name="connsiteY6" fmla="*/ 6809422 h 6858000"/>
              <a:gd name="connsiteX7" fmla="*/ 4345735 w 11795125"/>
              <a:gd name="connsiteY7" fmla="*/ 4639611 h 6858000"/>
              <a:gd name="connsiteX8" fmla="*/ 4729712 w 11795125"/>
              <a:gd name="connsiteY8" fmla="*/ 4417922 h 6858000"/>
              <a:gd name="connsiteX9" fmla="*/ 2031302 w 11795125"/>
              <a:gd name="connsiteY9" fmla="*/ 2039301 h 6858000"/>
              <a:gd name="connsiteX10" fmla="*/ 2747265 w 11795125"/>
              <a:gd name="connsiteY10" fmla="*/ 2039754 h 6858000"/>
              <a:gd name="connsiteX11" fmla="*/ 2859337 w 11795125"/>
              <a:gd name="connsiteY11" fmla="*/ 2104031 h 6858000"/>
              <a:gd name="connsiteX12" fmla="*/ 3218486 w 11795125"/>
              <a:gd name="connsiteY12" fmla="*/ 2726096 h 6858000"/>
              <a:gd name="connsiteX13" fmla="*/ 3217340 w 11795125"/>
              <a:gd name="connsiteY13" fmla="*/ 2853948 h 6858000"/>
              <a:gd name="connsiteX14" fmla="*/ 2860527 w 11795125"/>
              <a:gd name="connsiteY14" fmla="*/ 3475560 h 6858000"/>
              <a:gd name="connsiteX15" fmla="*/ 2750762 w 11795125"/>
              <a:gd name="connsiteY15" fmla="*/ 3538933 h 6858000"/>
              <a:gd name="connsiteX16" fmla="*/ 2034023 w 11795125"/>
              <a:gd name="connsiteY16" fmla="*/ 3537136 h 6858000"/>
              <a:gd name="connsiteX17" fmla="*/ 1922728 w 11795125"/>
              <a:gd name="connsiteY17" fmla="*/ 3474202 h 6858000"/>
              <a:gd name="connsiteX18" fmla="*/ 1563578 w 11795125"/>
              <a:gd name="connsiteY18" fmla="*/ 2852137 h 6858000"/>
              <a:gd name="connsiteX19" fmla="*/ 1563948 w 11795125"/>
              <a:gd name="connsiteY19" fmla="*/ 2722942 h 6858000"/>
              <a:gd name="connsiteX20" fmla="*/ 1921537 w 11795125"/>
              <a:gd name="connsiteY20" fmla="*/ 2102674 h 6858000"/>
              <a:gd name="connsiteX21" fmla="*/ 2031302 w 11795125"/>
              <a:gd name="connsiteY21" fmla="*/ 2039301 h 6858000"/>
              <a:gd name="connsiteX22" fmla="*/ 9343478 w 11795125"/>
              <a:gd name="connsiteY22" fmla="*/ 1795745 h 6858000"/>
              <a:gd name="connsiteX23" fmla="*/ 11620502 w 11795125"/>
              <a:gd name="connsiteY23" fmla="*/ 1797185 h 6858000"/>
              <a:gd name="connsiteX24" fmla="*/ 11795125 w 11795125"/>
              <a:gd name="connsiteY24" fmla="*/ 1797296 h 6858000"/>
              <a:gd name="connsiteX25" fmla="*/ 11795125 w 11795125"/>
              <a:gd name="connsiteY25" fmla="*/ 6858000 h 6858000"/>
              <a:gd name="connsiteX26" fmla="*/ 8996698 w 11795125"/>
              <a:gd name="connsiteY26" fmla="*/ 6858000 h 6858000"/>
              <a:gd name="connsiteX27" fmla="*/ 8963663 w 11795125"/>
              <a:gd name="connsiteY27" fmla="*/ 6815289 h 6858000"/>
              <a:gd name="connsiteX28" fmla="*/ 7707295 w 11795125"/>
              <a:gd name="connsiteY28" fmla="*/ 4639193 h 6858000"/>
              <a:gd name="connsiteX29" fmla="*/ 7708590 w 11795125"/>
              <a:gd name="connsiteY29" fmla="*/ 4187244 h 6858000"/>
              <a:gd name="connsiteX30" fmla="*/ 8959501 w 11795125"/>
              <a:gd name="connsiteY30" fmla="*/ 2017434 h 6858000"/>
              <a:gd name="connsiteX31" fmla="*/ 9343478 w 11795125"/>
              <a:gd name="connsiteY31" fmla="*/ 1795745 h 6858000"/>
              <a:gd name="connsiteX32" fmla="*/ 3102644 w 11795125"/>
              <a:gd name="connsiteY32" fmla="*/ 1739841 h 6858000"/>
              <a:gd name="connsiteX33" fmla="*/ 3385876 w 11795125"/>
              <a:gd name="connsiteY33" fmla="*/ 1740020 h 6858000"/>
              <a:gd name="connsiteX34" fmla="*/ 3430211 w 11795125"/>
              <a:gd name="connsiteY34" fmla="*/ 1765448 h 6858000"/>
              <a:gd name="connsiteX35" fmla="*/ 3572289 w 11795125"/>
              <a:gd name="connsiteY35" fmla="*/ 2011533 h 6858000"/>
              <a:gd name="connsiteX36" fmla="*/ 3571836 w 11795125"/>
              <a:gd name="connsiteY36" fmla="*/ 2062111 h 6858000"/>
              <a:gd name="connsiteX37" fmla="*/ 3430681 w 11795125"/>
              <a:gd name="connsiteY37" fmla="*/ 2308019 h 6858000"/>
              <a:gd name="connsiteX38" fmla="*/ 3387260 w 11795125"/>
              <a:gd name="connsiteY38" fmla="*/ 2333088 h 6858000"/>
              <a:gd name="connsiteX39" fmla="*/ 3103720 w 11795125"/>
              <a:gd name="connsiteY39" fmla="*/ 2332378 h 6858000"/>
              <a:gd name="connsiteX40" fmla="*/ 3059693 w 11795125"/>
              <a:gd name="connsiteY40" fmla="*/ 2307481 h 6858000"/>
              <a:gd name="connsiteX41" fmla="*/ 2917615 w 11795125"/>
              <a:gd name="connsiteY41" fmla="*/ 2061395 h 6858000"/>
              <a:gd name="connsiteX42" fmla="*/ 2917761 w 11795125"/>
              <a:gd name="connsiteY42" fmla="*/ 2010286 h 6858000"/>
              <a:gd name="connsiteX43" fmla="*/ 3059222 w 11795125"/>
              <a:gd name="connsiteY43" fmla="*/ 1764910 h 6858000"/>
              <a:gd name="connsiteX44" fmla="*/ 3102644 w 11795125"/>
              <a:gd name="connsiteY44" fmla="*/ 1739841 h 6858000"/>
              <a:gd name="connsiteX45" fmla="*/ 3522963 w 11795125"/>
              <a:gd name="connsiteY45" fmla="*/ 1598675 h 6858000"/>
              <a:gd name="connsiteX46" fmla="*/ 3625194 w 11795125"/>
              <a:gd name="connsiteY46" fmla="*/ 1598740 h 6858000"/>
              <a:gd name="connsiteX47" fmla="*/ 3641197 w 11795125"/>
              <a:gd name="connsiteY47" fmla="*/ 1607918 h 6858000"/>
              <a:gd name="connsiteX48" fmla="*/ 3692479 w 11795125"/>
              <a:gd name="connsiteY48" fmla="*/ 1696742 h 6858000"/>
              <a:gd name="connsiteX49" fmla="*/ 3692315 w 11795125"/>
              <a:gd name="connsiteY49" fmla="*/ 1714998 h 6858000"/>
              <a:gd name="connsiteX50" fmla="*/ 3641367 w 11795125"/>
              <a:gd name="connsiteY50" fmla="*/ 1803757 h 6858000"/>
              <a:gd name="connsiteX51" fmla="*/ 3625694 w 11795125"/>
              <a:gd name="connsiteY51" fmla="*/ 1812806 h 6858000"/>
              <a:gd name="connsiteX52" fmla="*/ 3523352 w 11795125"/>
              <a:gd name="connsiteY52" fmla="*/ 1812549 h 6858000"/>
              <a:gd name="connsiteX53" fmla="*/ 3507459 w 11795125"/>
              <a:gd name="connsiteY53" fmla="*/ 1803563 h 6858000"/>
              <a:gd name="connsiteX54" fmla="*/ 3456177 w 11795125"/>
              <a:gd name="connsiteY54" fmla="*/ 1714739 h 6858000"/>
              <a:gd name="connsiteX55" fmla="*/ 3456230 w 11795125"/>
              <a:gd name="connsiteY55" fmla="*/ 1696292 h 6858000"/>
              <a:gd name="connsiteX56" fmla="*/ 3507290 w 11795125"/>
              <a:gd name="connsiteY56" fmla="*/ 1607724 h 6858000"/>
              <a:gd name="connsiteX57" fmla="*/ 3522963 w 11795125"/>
              <a:gd name="connsiteY57" fmla="*/ 1598675 h 6858000"/>
              <a:gd name="connsiteX58" fmla="*/ 4199803 w 11795125"/>
              <a:gd name="connsiteY58" fmla="*/ 1370724 h 6858000"/>
              <a:gd name="connsiteX59" fmla="*/ 4537019 w 11795125"/>
              <a:gd name="connsiteY59" fmla="*/ 1370938 h 6858000"/>
              <a:gd name="connsiteX60" fmla="*/ 4589804 w 11795125"/>
              <a:gd name="connsiteY60" fmla="*/ 1401211 h 6858000"/>
              <a:gd name="connsiteX61" fmla="*/ 4758963 w 11795125"/>
              <a:gd name="connsiteY61" fmla="*/ 1694203 h 6858000"/>
              <a:gd name="connsiteX62" fmla="*/ 4758423 w 11795125"/>
              <a:gd name="connsiteY62" fmla="*/ 1754421 h 6858000"/>
              <a:gd name="connsiteX63" fmla="*/ 4590365 w 11795125"/>
              <a:gd name="connsiteY63" fmla="*/ 2047199 h 6858000"/>
              <a:gd name="connsiteX64" fmla="*/ 4538665 w 11795125"/>
              <a:gd name="connsiteY64" fmla="*/ 2077046 h 6858000"/>
              <a:gd name="connsiteX65" fmla="*/ 4201084 w 11795125"/>
              <a:gd name="connsiteY65" fmla="*/ 2076201 h 6858000"/>
              <a:gd name="connsiteX66" fmla="*/ 4148664 w 11795125"/>
              <a:gd name="connsiteY66" fmla="*/ 2046559 h 6858000"/>
              <a:gd name="connsiteX67" fmla="*/ 3979505 w 11795125"/>
              <a:gd name="connsiteY67" fmla="*/ 1753567 h 6858000"/>
              <a:gd name="connsiteX68" fmla="*/ 3979680 w 11795125"/>
              <a:gd name="connsiteY68" fmla="*/ 1692718 h 6858000"/>
              <a:gd name="connsiteX69" fmla="*/ 4148104 w 11795125"/>
              <a:gd name="connsiteY69" fmla="*/ 1400573 h 6858000"/>
              <a:gd name="connsiteX70" fmla="*/ 4199803 w 11795125"/>
              <a:gd name="connsiteY70" fmla="*/ 1370724 h 6858000"/>
              <a:gd name="connsiteX71" fmla="*/ 3525946 w 11795125"/>
              <a:gd name="connsiteY71" fmla="*/ 1141304 h 6858000"/>
              <a:gd name="connsiteX72" fmla="*/ 3719554 w 11795125"/>
              <a:gd name="connsiteY72" fmla="*/ 1141427 h 6858000"/>
              <a:gd name="connsiteX73" fmla="*/ 3749860 w 11795125"/>
              <a:gd name="connsiteY73" fmla="*/ 1158808 h 6858000"/>
              <a:gd name="connsiteX74" fmla="*/ 3846980 w 11795125"/>
              <a:gd name="connsiteY74" fmla="*/ 1327024 h 6858000"/>
              <a:gd name="connsiteX75" fmla="*/ 3846670 w 11795125"/>
              <a:gd name="connsiteY75" fmla="*/ 1361598 h 6858000"/>
              <a:gd name="connsiteX76" fmla="*/ 3750182 w 11795125"/>
              <a:gd name="connsiteY76" fmla="*/ 1529691 h 6858000"/>
              <a:gd name="connsiteX77" fmla="*/ 3720499 w 11795125"/>
              <a:gd name="connsiteY77" fmla="*/ 1546828 h 6858000"/>
              <a:gd name="connsiteX78" fmla="*/ 3526682 w 11795125"/>
              <a:gd name="connsiteY78" fmla="*/ 1546343 h 6858000"/>
              <a:gd name="connsiteX79" fmla="*/ 3496586 w 11795125"/>
              <a:gd name="connsiteY79" fmla="*/ 1529324 h 6858000"/>
              <a:gd name="connsiteX80" fmla="*/ 3399466 w 11795125"/>
              <a:gd name="connsiteY80" fmla="*/ 1361108 h 6858000"/>
              <a:gd name="connsiteX81" fmla="*/ 3399566 w 11795125"/>
              <a:gd name="connsiteY81" fmla="*/ 1326172 h 6858000"/>
              <a:gd name="connsiteX82" fmla="*/ 3496264 w 11795125"/>
              <a:gd name="connsiteY82" fmla="*/ 1158441 h 6858000"/>
              <a:gd name="connsiteX83" fmla="*/ 3525946 w 11795125"/>
              <a:gd name="connsiteY83" fmla="*/ 1141304 h 6858000"/>
              <a:gd name="connsiteX84" fmla="*/ 3955878 w 11795125"/>
              <a:gd name="connsiteY84" fmla="*/ 173494 h 6858000"/>
              <a:gd name="connsiteX85" fmla="*/ 4500068 w 11795125"/>
              <a:gd name="connsiteY85" fmla="*/ 173838 h 6858000"/>
              <a:gd name="connsiteX86" fmla="*/ 4585252 w 11795125"/>
              <a:gd name="connsiteY86" fmla="*/ 222694 h 6858000"/>
              <a:gd name="connsiteX87" fmla="*/ 4858234 w 11795125"/>
              <a:gd name="connsiteY87" fmla="*/ 695514 h 6858000"/>
              <a:gd name="connsiteX88" fmla="*/ 4857363 w 11795125"/>
              <a:gd name="connsiteY88" fmla="*/ 792690 h 6858000"/>
              <a:gd name="connsiteX89" fmla="*/ 4586156 w 11795125"/>
              <a:gd name="connsiteY89" fmla="*/ 1265167 h 6858000"/>
              <a:gd name="connsiteX90" fmla="*/ 4502727 w 11795125"/>
              <a:gd name="connsiteY90" fmla="*/ 1313334 h 6858000"/>
              <a:gd name="connsiteX91" fmla="*/ 3957947 w 11795125"/>
              <a:gd name="connsiteY91" fmla="*/ 1311968 h 6858000"/>
              <a:gd name="connsiteX92" fmla="*/ 3873354 w 11795125"/>
              <a:gd name="connsiteY92" fmla="*/ 1264134 h 6858000"/>
              <a:gd name="connsiteX93" fmla="*/ 3600372 w 11795125"/>
              <a:gd name="connsiteY93" fmla="*/ 791315 h 6858000"/>
              <a:gd name="connsiteX94" fmla="*/ 3600653 w 11795125"/>
              <a:gd name="connsiteY94" fmla="*/ 693116 h 6858000"/>
              <a:gd name="connsiteX95" fmla="*/ 3872449 w 11795125"/>
              <a:gd name="connsiteY95" fmla="*/ 221662 h 6858000"/>
              <a:gd name="connsiteX96" fmla="*/ 3955878 w 11795125"/>
              <a:gd name="connsiteY96" fmla="*/ 173494 h 6858000"/>
              <a:gd name="connsiteX97" fmla="*/ 3852283 w 11795125"/>
              <a:gd name="connsiteY97" fmla="*/ 0 h 6858000"/>
              <a:gd name="connsiteX98" fmla="*/ 6130031 w 11795125"/>
              <a:gd name="connsiteY98" fmla="*/ 0 h 6858000"/>
              <a:gd name="connsiteX99" fmla="*/ 6102465 w 11795125"/>
              <a:gd name="connsiteY99" fmla="*/ 36730 h 6858000"/>
              <a:gd name="connsiteX100" fmla="*/ 5879948 w 11795125"/>
              <a:gd name="connsiteY100" fmla="*/ 127724 h 6858000"/>
              <a:gd name="connsiteX101" fmla="*/ 4102884 w 11795125"/>
              <a:gd name="connsiteY101" fmla="*/ 123270 h 6858000"/>
              <a:gd name="connsiteX102" fmla="*/ 3877665 w 11795125"/>
              <a:gd name="connsiteY102" fmla="*/ 32818 h 6858000"/>
              <a:gd name="connsiteX103" fmla="*/ 0 w 11795125"/>
              <a:gd name="connsiteY103" fmla="*/ 0 h 6858000"/>
              <a:gd name="connsiteX104" fmla="*/ 3781476 w 11795125"/>
              <a:gd name="connsiteY104" fmla="*/ 0 h 6858000"/>
              <a:gd name="connsiteX105" fmla="*/ 3800985 w 11795125"/>
              <a:gd name="connsiteY105" fmla="*/ 47617 h 6858000"/>
              <a:gd name="connsiteX106" fmla="*/ 3766711 w 11795125"/>
              <a:gd name="connsiteY106" fmla="*/ 287889 h 6858000"/>
              <a:gd name="connsiteX107" fmla="*/ 2882037 w 11795125"/>
              <a:gd name="connsiteY107" fmla="*/ 1829098 h 6858000"/>
              <a:gd name="connsiteX108" fmla="*/ 2609888 w 11795125"/>
              <a:gd name="connsiteY108" fmla="*/ 1986223 h 6858000"/>
              <a:gd name="connsiteX109" fmla="*/ 832823 w 11795125"/>
              <a:gd name="connsiteY109" fmla="*/ 1981768 h 6858000"/>
              <a:gd name="connsiteX110" fmla="*/ 556879 w 11795125"/>
              <a:gd name="connsiteY110" fmla="*/ 1825733 h 6858000"/>
              <a:gd name="connsiteX111" fmla="*/ 79254 w 11795125"/>
              <a:gd name="connsiteY111" fmla="*/ 998462 h 6858000"/>
              <a:gd name="connsiteX112" fmla="*/ 0 w 11795125"/>
              <a:gd name="connsiteY112" fmla="*/ 86119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11795125" h="6858000">
                <a:moveTo>
                  <a:pt x="4729712" y="4417922"/>
                </a:moveTo>
                <a:cubicBezTo>
                  <a:pt x="4729712" y="4417922"/>
                  <a:pt x="4729712" y="4417922"/>
                  <a:pt x="7234278" y="4419507"/>
                </a:cubicBezTo>
                <a:cubicBezTo>
                  <a:pt x="7396730" y="4419716"/>
                  <a:pt x="7544918" y="4503359"/>
                  <a:pt x="7626325" y="4644358"/>
                </a:cubicBezTo>
                <a:cubicBezTo>
                  <a:pt x="7626325" y="4644358"/>
                  <a:pt x="7626325" y="4644358"/>
                  <a:pt x="8882694" y="6820455"/>
                </a:cubicBezTo>
                <a:lnTo>
                  <a:pt x="8898077" y="6858000"/>
                </a:lnTo>
                <a:lnTo>
                  <a:pt x="3070863" y="6858000"/>
                </a:lnTo>
                <a:lnTo>
                  <a:pt x="3094823" y="6809422"/>
                </a:lnTo>
                <a:cubicBezTo>
                  <a:pt x="3094823" y="6809422"/>
                  <a:pt x="3094823" y="6809422"/>
                  <a:pt x="4345735" y="4639611"/>
                </a:cubicBezTo>
                <a:cubicBezTo>
                  <a:pt x="4422097" y="4501523"/>
                  <a:pt x="4571941" y="4415010"/>
                  <a:pt x="4729712" y="4417922"/>
                </a:cubicBezTo>
                <a:close/>
                <a:moveTo>
                  <a:pt x="2031302" y="2039301"/>
                </a:moveTo>
                <a:cubicBezTo>
                  <a:pt x="2031302" y="2039301"/>
                  <a:pt x="2031302" y="2039301"/>
                  <a:pt x="2747265" y="2039754"/>
                </a:cubicBezTo>
                <a:cubicBezTo>
                  <a:pt x="2793703" y="2039814"/>
                  <a:pt x="2836066" y="2063724"/>
                  <a:pt x="2859337" y="2104031"/>
                </a:cubicBezTo>
                <a:cubicBezTo>
                  <a:pt x="2859337" y="2104031"/>
                  <a:pt x="2859337" y="2104031"/>
                  <a:pt x="3218486" y="2726096"/>
                </a:cubicBezTo>
                <a:cubicBezTo>
                  <a:pt x="3240981" y="2765058"/>
                  <a:pt x="3241283" y="2815045"/>
                  <a:pt x="3217340" y="2853948"/>
                </a:cubicBezTo>
                <a:cubicBezTo>
                  <a:pt x="3217340" y="2853948"/>
                  <a:pt x="3217340" y="2853948"/>
                  <a:pt x="2860527" y="3475560"/>
                </a:cubicBezTo>
                <a:cubicBezTo>
                  <a:pt x="2838697" y="3515034"/>
                  <a:pt x="2795862" y="3539765"/>
                  <a:pt x="2750762" y="3538933"/>
                </a:cubicBezTo>
                <a:cubicBezTo>
                  <a:pt x="2750762" y="3538933"/>
                  <a:pt x="2750762" y="3538933"/>
                  <a:pt x="2034023" y="3537136"/>
                </a:cubicBezTo>
                <a:cubicBezTo>
                  <a:pt x="1988359" y="3538420"/>
                  <a:pt x="1945223" y="3513165"/>
                  <a:pt x="1922728" y="3474202"/>
                </a:cubicBezTo>
                <a:cubicBezTo>
                  <a:pt x="1922728" y="3474202"/>
                  <a:pt x="1922728" y="3474202"/>
                  <a:pt x="1563578" y="2852137"/>
                </a:cubicBezTo>
                <a:cubicBezTo>
                  <a:pt x="1540307" y="2811831"/>
                  <a:pt x="1540780" y="2763190"/>
                  <a:pt x="1563948" y="2722942"/>
                </a:cubicBezTo>
                <a:cubicBezTo>
                  <a:pt x="1563948" y="2722942"/>
                  <a:pt x="1563948" y="2722942"/>
                  <a:pt x="1921537" y="2102674"/>
                </a:cubicBezTo>
                <a:cubicBezTo>
                  <a:pt x="1943366" y="2063199"/>
                  <a:pt x="1986202" y="2038468"/>
                  <a:pt x="2031302" y="2039301"/>
                </a:cubicBezTo>
                <a:close/>
                <a:moveTo>
                  <a:pt x="9343478" y="1795745"/>
                </a:moveTo>
                <a:cubicBezTo>
                  <a:pt x="9343478" y="1795745"/>
                  <a:pt x="9343478" y="1795745"/>
                  <a:pt x="11620502" y="1797185"/>
                </a:cubicBezTo>
                <a:lnTo>
                  <a:pt x="11795125" y="1797296"/>
                </a:lnTo>
                <a:lnTo>
                  <a:pt x="11795125" y="6858000"/>
                </a:lnTo>
                <a:lnTo>
                  <a:pt x="8996698" y="6858000"/>
                </a:lnTo>
                <a:lnTo>
                  <a:pt x="8963663" y="6815289"/>
                </a:lnTo>
                <a:cubicBezTo>
                  <a:pt x="8963663" y="6815289"/>
                  <a:pt x="8963663" y="6815289"/>
                  <a:pt x="7707295" y="4639193"/>
                </a:cubicBezTo>
                <a:cubicBezTo>
                  <a:pt x="7625888" y="4498193"/>
                  <a:pt x="7627546" y="4328036"/>
                  <a:pt x="7708590" y="4187244"/>
                </a:cubicBezTo>
                <a:cubicBezTo>
                  <a:pt x="7708590" y="4187244"/>
                  <a:pt x="7708590" y="4187244"/>
                  <a:pt x="8959501" y="2017434"/>
                </a:cubicBezTo>
                <a:cubicBezTo>
                  <a:pt x="9035863" y="1879345"/>
                  <a:pt x="9185707" y="1792833"/>
                  <a:pt x="9343478" y="1795745"/>
                </a:cubicBezTo>
                <a:close/>
                <a:moveTo>
                  <a:pt x="3102644" y="1739841"/>
                </a:moveTo>
                <a:cubicBezTo>
                  <a:pt x="3102644" y="1739841"/>
                  <a:pt x="3102644" y="1739841"/>
                  <a:pt x="3385876" y="1740020"/>
                </a:cubicBezTo>
                <a:cubicBezTo>
                  <a:pt x="3404247" y="1740043"/>
                  <a:pt x="3421005" y="1749503"/>
                  <a:pt x="3430211" y="1765448"/>
                </a:cubicBezTo>
                <a:cubicBezTo>
                  <a:pt x="3430211" y="1765448"/>
                  <a:pt x="3430211" y="1765448"/>
                  <a:pt x="3572289" y="2011533"/>
                </a:cubicBezTo>
                <a:cubicBezTo>
                  <a:pt x="3581188" y="2026948"/>
                  <a:pt x="3581308" y="2046721"/>
                  <a:pt x="3571836" y="2062111"/>
                </a:cubicBezTo>
                <a:cubicBezTo>
                  <a:pt x="3571836" y="2062111"/>
                  <a:pt x="3571836" y="2062111"/>
                  <a:pt x="3430681" y="2308019"/>
                </a:cubicBezTo>
                <a:cubicBezTo>
                  <a:pt x="3422046" y="2323634"/>
                  <a:pt x="3405101" y="2333418"/>
                  <a:pt x="3387260" y="2333088"/>
                </a:cubicBezTo>
                <a:cubicBezTo>
                  <a:pt x="3387260" y="2333088"/>
                  <a:pt x="3387260" y="2333088"/>
                  <a:pt x="3103720" y="2332378"/>
                </a:cubicBezTo>
                <a:cubicBezTo>
                  <a:pt x="3085656" y="2332886"/>
                  <a:pt x="3068592" y="2322895"/>
                  <a:pt x="3059693" y="2307481"/>
                </a:cubicBezTo>
                <a:cubicBezTo>
                  <a:pt x="3059693" y="2307481"/>
                  <a:pt x="3059693" y="2307481"/>
                  <a:pt x="2917615" y="2061395"/>
                </a:cubicBezTo>
                <a:cubicBezTo>
                  <a:pt x="2908409" y="2045450"/>
                  <a:pt x="2908596" y="2026208"/>
                  <a:pt x="2917761" y="2010286"/>
                </a:cubicBezTo>
                <a:cubicBezTo>
                  <a:pt x="2917761" y="2010286"/>
                  <a:pt x="2917761" y="2010286"/>
                  <a:pt x="3059222" y="1764910"/>
                </a:cubicBezTo>
                <a:cubicBezTo>
                  <a:pt x="3067857" y="1749295"/>
                  <a:pt x="3084803" y="1739511"/>
                  <a:pt x="3102644" y="1739841"/>
                </a:cubicBezTo>
                <a:close/>
                <a:moveTo>
                  <a:pt x="3522963" y="1598675"/>
                </a:moveTo>
                <a:cubicBezTo>
                  <a:pt x="3522963" y="1598675"/>
                  <a:pt x="3522963" y="1598675"/>
                  <a:pt x="3625194" y="1598740"/>
                </a:cubicBezTo>
                <a:cubicBezTo>
                  <a:pt x="3631826" y="1598748"/>
                  <a:pt x="3637874" y="1602162"/>
                  <a:pt x="3641197" y="1607918"/>
                </a:cubicBezTo>
                <a:cubicBezTo>
                  <a:pt x="3641197" y="1607918"/>
                  <a:pt x="3641197" y="1607918"/>
                  <a:pt x="3692479" y="1696742"/>
                </a:cubicBezTo>
                <a:cubicBezTo>
                  <a:pt x="3695691" y="1702305"/>
                  <a:pt x="3695735" y="1709443"/>
                  <a:pt x="3692315" y="1714998"/>
                </a:cubicBezTo>
                <a:cubicBezTo>
                  <a:pt x="3692315" y="1714998"/>
                  <a:pt x="3692315" y="1714998"/>
                  <a:pt x="3641367" y="1803757"/>
                </a:cubicBezTo>
                <a:cubicBezTo>
                  <a:pt x="3638250" y="1809393"/>
                  <a:pt x="3632134" y="1812924"/>
                  <a:pt x="3625694" y="1812806"/>
                </a:cubicBezTo>
                <a:cubicBezTo>
                  <a:pt x="3625694" y="1812806"/>
                  <a:pt x="3625694" y="1812806"/>
                  <a:pt x="3523352" y="1812549"/>
                </a:cubicBezTo>
                <a:cubicBezTo>
                  <a:pt x="3516832" y="1812733"/>
                  <a:pt x="3510671" y="1809127"/>
                  <a:pt x="3507459" y="1803563"/>
                </a:cubicBezTo>
                <a:cubicBezTo>
                  <a:pt x="3507459" y="1803563"/>
                  <a:pt x="3507459" y="1803563"/>
                  <a:pt x="3456177" y="1714739"/>
                </a:cubicBezTo>
                <a:cubicBezTo>
                  <a:pt x="3452854" y="1708984"/>
                  <a:pt x="3452922" y="1702038"/>
                  <a:pt x="3456230" y="1696292"/>
                </a:cubicBezTo>
                <a:cubicBezTo>
                  <a:pt x="3456230" y="1696292"/>
                  <a:pt x="3456230" y="1696292"/>
                  <a:pt x="3507290" y="1607724"/>
                </a:cubicBezTo>
                <a:cubicBezTo>
                  <a:pt x="3510406" y="1602087"/>
                  <a:pt x="3516523" y="1598556"/>
                  <a:pt x="3522963" y="1598675"/>
                </a:cubicBezTo>
                <a:close/>
                <a:moveTo>
                  <a:pt x="4199803" y="1370724"/>
                </a:moveTo>
                <a:cubicBezTo>
                  <a:pt x="4199803" y="1370724"/>
                  <a:pt x="4199803" y="1370724"/>
                  <a:pt x="4537019" y="1370938"/>
                </a:cubicBezTo>
                <a:cubicBezTo>
                  <a:pt x="4558892" y="1370965"/>
                  <a:pt x="4578843" y="1382227"/>
                  <a:pt x="4589804" y="1401211"/>
                </a:cubicBezTo>
                <a:cubicBezTo>
                  <a:pt x="4589804" y="1401211"/>
                  <a:pt x="4589804" y="1401211"/>
                  <a:pt x="4758963" y="1694203"/>
                </a:cubicBezTo>
                <a:cubicBezTo>
                  <a:pt x="4769558" y="1712554"/>
                  <a:pt x="4769700" y="1736097"/>
                  <a:pt x="4758423" y="1754421"/>
                </a:cubicBezTo>
                <a:cubicBezTo>
                  <a:pt x="4758423" y="1754421"/>
                  <a:pt x="4758423" y="1754421"/>
                  <a:pt x="4590365" y="2047199"/>
                </a:cubicBezTo>
                <a:cubicBezTo>
                  <a:pt x="4580083" y="2065790"/>
                  <a:pt x="4559908" y="2077438"/>
                  <a:pt x="4538665" y="2077046"/>
                </a:cubicBezTo>
                <a:cubicBezTo>
                  <a:pt x="4538665" y="2077046"/>
                  <a:pt x="4538665" y="2077046"/>
                  <a:pt x="4201084" y="2076201"/>
                </a:cubicBezTo>
                <a:cubicBezTo>
                  <a:pt x="4179577" y="2076805"/>
                  <a:pt x="4159259" y="2064910"/>
                  <a:pt x="4148664" y="2046559"/>
                </a:cubicBezTo>
                <a:cubicBezTo>
                  <a:pt x="4148664" y="2046559"/>
                  <a:pt x="4148664" y="2046559"/>
                  <a:pt x="3979505" y="1753567"/>
                </a:cubicBezTo>
                <a:cubicBezTo>
                  <a:pt x="3968545" y="1734583"/>
                  <a:pt x="3968768" y="1711673"/>
                  <a:pt x="3979680" y="1692718"/>
                </a:cubicBezTo>
                <a:cubicBezTo>
                  <a:pt x="3979680" y="1692718"/>
                  <a:pt x="3979680" y="1692718"/>
                  <a:pt x="4148104" y="1400573"/>
                </a:cubicBezTo>
                <a:cubicBezTo>
                  <a:pt x="4158385" y="1381980"/>
                  <a:pt x="4178560" y="1370332"/>
                  <a:pt x="4199803" y="1370724"/>
                </a:cubicBezTo>
                <a:close/>
                <a:moveTo>
                  <a:pt x="3525946" y="1141304"/>
                </a:moveTo>
                <a:cubicBezTo>
                  <a:pt x="3525946" y="1141304"/>
                  <a:pt x="3525946" y="1141304"/>
                  <a:pt x="3719554" y="1141427"/>
                </a:cubicBezTo>
                <a:cubicBezTo>
                  <a:pt x="3732112" y="1141443"/>
                  <a:pt x="3743567" y="1147909"/>
                  <a:pt x="3749860" y="1158808"/>
                </a:cubicBezTo>
                <a:cubicBezTo>
                  <a:pt x="3749860" y="1158808"/>
                  <a:pt x="3749860" y="1158808"/>
                  <a:pt x="3846980" y="1327024"/>
                </a:cubicBezTo>
                <a:cubicBezTo>
                  <a:pt x="3853063" y="1337561"/>
                  <a:pt x="3853144" y="1351077"/>
                  <a:pt x="3846670" y="1361598"/>
                </a:cubicBezTo>
                <a:cubicBezTo>
                  <a:pt x="3846670" y="1361598"/>
                  <a:pt x="3846670" y="1361598"/>
                  <a:pt x="3750182" y="1529691"/>
                </a:cubicBezTo>
                <a:cubicBezTo>
                  <a:pt x="3744279" y="1540366"/>
                  <a:pt x="3732695" y="1547054"/>
                  <a:pt x="3720499" y="1546828"/>
                </a:cubicBezTo>
                <a:cubicBezTo>
                  <a:pt x="3720499" y="1546828"/>
                  <a:pt x="3720499" y="1546828"/>
                  <a:pt x="3526682" y="1546343"/>
                </a:cubicBezTo>
                <a:cubicBezTo>
                  <a:pt x="3514334" y="1546689"/>
                  <a:pt x="3502669" y="1539861"/>
                  <a:pt x="3496586" y="1529324"/>
                </a:cubicBezTo>
                <a:cubicBezTo>
                  <a:pt x="3496586" y="1529324"/>
                  <a:pt x="3496586" y="1529324"/>
                  <a:pt x="3399466" y="1361108"/>
                </a:cubicBezTo>
                <a:cubicBezTo>
                  <a:pt x="3393173" y="1350208"/>
                  <a:pt x="3393302" y="1337055"/>
                  <a:pt x="3399566" y="1326172"/>
                </a:cubicBezTo>
                <a:cubicBezTo>
                  <a:pt x="3399566" y="1326172"/>
                  <a:pt x="3399566" y="1326172"/>
                  <a:pt x="3496264" y="1158441"/>
                </a:cubicBezTo>
                <a:cubicBezTo>
                  <a:pt x="3502167" y="1147767"/>
                  <a:pt x="3513750" y="1141079"/>
                  <a:pt x="3525946" y="1141304"/>
                </a:cubicBezTo>
                <a:close/>
                <a:moveTo>
                  <a:pt x="3955878" y="173494"/>
                </a:moveTo>
                <a:cubicBezTo>
                  <a:pt x="3955878" y="173494"/>
                  <a:pt x="3955878" y="173494"/>
                  <a:pt x="4500068" y="173838"/>
                </a:cubicBezTo>
                <a:cubicBezTo>
                  <a:pt x="4535365" y="173884"/>
                  <a:pt x="4567564" y="192057"/>
                  <a:pt x="4585252" y="222694"/>
                </a:cubicBezTo>
                <a:cubicBezTo>
                  <a:pt x="4585252" y="222694"/>
                  <a:pt x="4585252" y="222694"/>
                  <a:pt x="4858234" y="695514"/>
                </a:cubicBezTo>
                <a:cubicBezTo>
                  <a:pt x="4875332" y="725128"/>
                  <a:pt x="4875562" y="763121"/>
                  <a:pt x="4857363" y="792690"/>
                </a:cubicBezTo>
                <a:cubicBezTo>
                  <a:pt x="4857363" y="792690"/>
                  <a:pt x="4857363" y="792690"/>
                  <a:pt x="4586156" y="1265167"/>
                </a:cubicBezTo>
                <a:cubicBezTo>
                  <a:pt x="4569564" y="1295169"/>
                  <a:pt x="4537006" y="1313967"/>
                  <a:pt x="4502727" y="1313334"/>
                </a:cubicBezTo>
                <a:cubicBezTo>
                  <a:pt x="4502727" y="1313334"/>
                  <a:pt x="4502727" y="1313334"/>
                  <a:pt x="3957947" y="1311968"/>
                </a:cubicBezTo>
                <a:cubicBezTo>
                  <a:pt x="3923239" y="1312944"/>
                  <a:pt x="3890452" y="1293749"/>
                  <a:pt x="3873354" y="1264134"/>
                </a:cubicBezTo>
                <a:cubicBezTo>
                  <a:pt x="3873354" y="1264134"/>
                  <a:pt x="3873354" y="1264134"/>
                  <a:pt x="3600372" y="791315"/>
                </a:cubicBezTo>
                <a:cubicBezTo>
                  <a:pt x="3582684" y="760678"/>
                  <a:pt x="3583043" y="723707"/>
                  <a:pt x="3600653" y="693116"/>
                </a:cubicBezTo>
                <a:cubicBezTo>
                  <a:pt x="3600653" y="693116"/>
                  <a:pt x="3600653" y="693116"/>
                  <a:pt x="3872449" y="221662"/>
                </a:cubicBezTo>
                <a:cubicBezTo>
                  <a:pt x="3889041" y="191658"/>
                  <a:pt x="3921599" y="172861"/>
                  <a:pt x="3955878" y="173494"/>
                </a:cubicBezTo>
                <a:close/>
                <a:moveTo>
                  <a:pt x="3852283" y="0"/>
                </a:moveTo>
                <a:lnTo>
                  <a:pt x="6130031" y="0"/>
                </a:lnTo>
                <a:lnTo>
                  <a:pt x="6102465" y="36730"/>
                </a:lnTo>
                <a:cubicBezTo>
                  <a:pt x="6044520" y="95168"/>
                  <a:pt x="5963814" y="129272"/>
                  <a:pt x="5879948" y="127724"/>
                </a:cubicBezTo>
                <a:cubicBezTo>
                  <a:pt x="5879948" y="127724"/>
                  <a:pt x="5879948" y="127724"/>
                  <a:pt x="4102884" y="123270"/>
                </a:cubicBezTo>
                <a:cubicBezTo>
                  <a:pt x="4017972" y="125657"/>
                  <a:pt x="3936583" y="91034"/>
                  <a:pt x="3877665" y="32818"/>
                </a:cubicBezTo>
                <a:close/>
                <a:moveTo>
                  <a:pt x="0" y="0"/>
                </a:moveTo>
                <a:lnTo>
                  <a:pt x="3781476" y="0"/>
                </a:lnTo>
                <a:lnTo>
                  <a:pt x="3800985" y="47617"/>
                </a:lnTo>
                <a:cubicBezTo>
                  <a:pt x="3821943" y="127749"/>
                  <a:pt x="3811234" y="215546"/>
                  <a:pt x="3766711" y="287889"/>
                </a:cubicBezTo>
                <a:cubicBezTo>
                  <a:pt x="3766711" y="287889"/>
                  <a:pt x="3766711" y="287889"/>
                  <a:pt x="2882037" y="1829098"/>
                </a:cubicBezTo>
                <a:cubicBezTo>
                  <a:pt x="2827913" y="1926970"/>
                  <a:pt x="2721708" y="1988287"/>
                  <a:pt x="2609888" y="1986223"/>
                </a:cubicBezTo>
                <a:cubicBezTo>
                  <a:pt x="2609888" y="1986223"/>
                  <a:pt x="2609888" y="1986223"/>
                  <a:pt x="832823" y="1981768"/>
                </a:cubicBezTo>
                <a:cubicBezTo>
                  <a:pt x="719607" y="1984952"/>
                  <a:pt x="612654" y="1922338"/>
                  <a:pt x="556879" y="1825733"/>
                </a:cubicBezTo>
                <a:cubicBezTo>
                  <a:pt x="556879" y="1825733"/>
                  <a:pt x="556879" y="1825733"/>
                  <a:pt x="79254" y="998462"/>
                </a:cubicBezTo>
                <a:lnTo>
                  <a:pt x="0" y="86119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864000" rtlCol="0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66117" y="1816509"/>
            <a:ext cx="4459766" cy="3146839"/>
          </a:xfrm>
          <a:prstGeom prst="roundRect">
            <a:avLst>
              <a:gd name="adj" fmla="val 2139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288000" rIns="180000" bIns="180000" rtlCol="0" anchor="t"/>
          <a:lstStyle>
            <a:lvl1pPr algn="l">
              <a:lnSpc>
                <a:spcPts val="4000"/>
              </a:lnSpc>
              <a:defRPr sz="3800" b="1" spc="-3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 слайда-разделителя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8124" y="3795246"/>
            <a:ext cx="4000500" cy="997905"/>
          </a:xfrm>
          <a:noFill/>
        </p:spPr>
        <p:txBody>
          <a:bodyPr lIns="0" tIns="0" rIns="0" bIns="0" rtlCol="0"/>
          <a:lstStyle>
            <a:lvl1pPr marL="0" indent="0" algn="l">
              <a:buNone/>
              <a:defRPr sz="21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34B1E83-6080-4D35-A216-8E5C3990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DE95353-8EE1-49C9-ADAC-E76BD49D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2273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-фотография 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Рисунок 10">
            <a:extLst>
              <a:ext uri="{FF2B5EF4-FFF2-40B4-BE49-F238E27FC236}">
                <a16:creationId xmlns:a16="http://schemas.microsoft.com/office/drawing/2014/main" id="{A7D77123-FDC4-48FD-9EFB-8A84F60690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81149" y="1684742"/>
            <a:ext cx="4904790" cy="433376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5472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5472000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1566"/>
            <a:ext cx="5472000" cy="4680434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50103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-фотография 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>
            <a:extLst>
              <a:ext uri="{FF2B5EF4-FFF2-40B4-BE49-F238E27FC236}">
                <a16:creationId xmlns:a16="http://schemas.microsoft.com/office/drawing/2014/main" id="{C64B33BB-8F3A-42CE-BBDA-D08AA3266737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6282692" y="432000"/>
            <a:ext cx="5511800" cy="5760000"/>
          </a:xfrm>
          <a:custGeom>
            <a:avLst/>
            <a:gdLst>
              <a:gd name="connsiteX0" fmla="*/ 193823 w 5511800"/>
              <a:gd name="connsiteY0" fmla="*/ 0 h 5760000"/>
              <a:gd name="connsiteX1" fmla="*/ 5511800 w 5511800"/>
              <a:gd name="connsiteY1" fmla="*/ 0 h 5760000"/>
              <a:gd name="connsiteX2" fmla="*/ 5511800 w 5511800"/>
              <a:gd name="connsiteY2" fmla="*/ 5760000 h 5760000"/>
              <a:gd name="connsiteX3" fmla="*/ 193823 w 5511800"/>
              <a:gd name="connsiteY3" fmla="*/ 5760000 h 5760000"/>
              <a:gd name="connsiteX4" fmla="*/ 3937 w 5511800"/>
              <a:gd name="connsiteY4" fmla="*/ 5605239 h 5760000"/>
              <a:gd name="connsiteX5" fmla="*/ 0 w 5511800"/>
              <a:gd name="connsiteY5" fmla="*/ 5566186 h 5760000"/>
              <a:gd name="connsiteX6" fmla="*/ 0 w 5511800"/>
              <a:gd name="connsiteY6" fmla="*/ 193814 h 5760000"/>
              <a:gd name="connsiteX7" fmla="*/ 3937 w 5511800"/>
              <a:gd name="connsiteY7" fmla="*/ 154762 h 5760000"/>
              <a:gd name="connsiteX8" fmla="*/ 193823 w 5511800"/>
              <a:gd name="connsiteY8" fmla="*/ 0 h 57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11800" h="5760000">
                <a:moveTo>
                  <a:pt x="193823" y="0"/>
                </a:moveTo>
                <a:lnTo>
                  <a:pt x="5511800" y="0"/>
                </a:lnTo>
                <a:lnTo>
                  <a:pt x="5511800" y="5760000"/>
                </a:lnTo>
                <a:lnTo>
                  <a:pt x="193823" y="5760000"/>
                </a:lnTo>
                <a:cubicBezTo>
                  <a:pt x="100158" y="5760000"/>
                  <a:pt x="22011" y="5693561"/>
                  <a:pt x="3937" y="5605239"/>
                </a:cubicBezTo>
                <a:lnTo>
                  <a:pt x="0" y="5566186"/>
                </a:lnTo>
                <a:lnTo>
                  <a:pt x="0" y="193814"/>
                </a:lnTo>
                <a:lnTo>
                  <a:pt x="3937" y="154762"/>
                </a:lnTo>
                <a:cubicBezTo>
                  <a:pt x="22011" y="66440"/>
                  <a:pt x="100158" y="0"/>
                  <a:pt x="193823" y="0"/>
                </a:cubicBezTo>
                <a:close/>
              </a:path>
            </a:pathLst>
          </a:custGeom>
        </p:spPr>
        <p:txBody>
          <a:bodyPr wrap="square" tIns="0" rtlCol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5472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5472000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1566"/>
            <a:ext cx="5472000" cy="4680434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1629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-фотография 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Рисунок 10">
            <a:extLst>
              <a:ext uri="{FF2B5EF4-FFF2-40B4-BE49-F238E27FC236}">
                <a16:creationId xmlns:a16="http://schemas.microsoft.com/office/drawing/2014/main" id="{A7D77123-FDC4-48FD-9EFB-8A84F60690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812170" y="2376298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5472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5472000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511566"/>
            <a:ext cx="5472000" cy="4680434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505ED12-A431-4761-87A4-F05164BE022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8" name="Рисунок 7">
            <a:extLst>
              <a:ext uri="{FF2B5EF4-FFF2-40B4-BE49-F238E27FC236}">
                <a16:creationId xmlns:a16="http://schemas.microsoft.com/office/drawing/2014/main" id="{01317B12-44C8-4227-9EB8-973D2226E63F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8812420" y="1176148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9" name="Рисунок 8">
            <a:extLst>
              <a:ext uri="{FF2B5EF4-FFF2-40B4-BE49-F238E27FC236}">
                <a16:creationId xmlns:a16="http://schemas.microsoft.com/office/drawing/2014/main" id="{1AD2255F-36DA-4BDE-B54D-F94F14B68B6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812419" y="3552739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</p:spTree>
    <p:extLst>
      <p:ext uri="{BB962C8B-B14F-4D97-AF65-F5344CB8AC3E}">
        <p14:creationId xmlns:p14="http://schemas.microsoft.com/office/powerpoint/2010/main" val="2829556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 5">
            <a:extLst>
              <a:ext uri="{FF2B5EF4-FFF2-40B4-BE49-F238E27FC236}">
                <a16:creationId xmlns:a16="http://schemas.microsoft.com/office/drawing/2014/main" id="{CD92D281-07CD-478F-9BF5-BA7D43439A3D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431800" y="5530292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1" name="Полилиния 5">
            <a:extLst>
              <a:ext uri="{FF2B5EF4-FFF2-40B4-BE49-F238E27FC236}">
                <a16:creationId xmlns:a16="http://schemas.microsoft.com/office/drawing/2014/main" id="{B2C53265-8805-42B3-82B4-151EFBC4273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537134" y="1312995"/>
            <a:ext cx="1103873" cy="968702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accent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3" name="Полилиния 5">
            <a:extLst>
              <a:ext uri="{FF2B5EF4-FFF2-40B4-BE49-F238E27FC236}">
                <a16:creationId xmlns:a16="http://schemas.microsoft.com/office/drawing/2014/main" id="{D0111EB4-98AF-4EB7-878B-31FD32A95141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9683871" y="300388"/>
            <a:ext cx="1838651" cy="1613506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4" name="Полилиния 5">
            <a:extLst>
              <a:ext uri="{FF2B5EF4-FFF2-40B4-BE49-F238E27FC236}">
                <a16:creationId xmlns:a16="http://schemas.microsoft.com/office/drawing/2014/main" id="{33809002-30A9-49C0-BE36-B14DD1E4D872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449746" y="5304339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5" name="Полилиния 5">
            <a:extLst>
              <a:ext uri="{FF2B5EF4-FFF2-40B4-BE49-F238E27FC236}">
                <a16:creationId xmlns:a16="http://schemas.microsoft.com/office/drawing/2014/main" id="{FFD5C582-B212-4ADA-AB1B-0481AA39C3A9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11007557" y="354617"/>
            <a:ext cx="514965" cy="45190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solidFill>
            <a:schemeClr val="bg1"/>
          </a:solidFill>
          <a:ln w="635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Сравнение слева — заполнитель 1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5834"/>
            <a:ext cx="5472000" cy="360000"/>
          </a:xfrm>
        </p:spPr>
        <p:txBody>
          <a:bodyPr rtlCol="0" anchor="t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2023668"/>
            <a:ext cx="5472000" cy="4168332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2" name="Сравнение слева — заполнитель 2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00000" y="1516359"/>
            <a:ext cx="5472000" cy="358775"/>
          </a:xfrm>
        </p:spPr>
        <p:txBody>
          <a:bodyPr rtlCol="0"/>
          <a:lstStyle>
            <a:lvl1pPr marL="0" indent="0">
              <a:buNone/>
              <a:defRPr sz="2400" b="1"/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8" name="Текст 4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9887" y="2020359"/>
            <a:ext cx="5472113" cy="4170891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733E7E-50D2-4F6C-9DF2-CF4C98C4B8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09955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ольшое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1771313" cy="619125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B3D119C-DBF5-4B4F-BE38-7BD7B5C8A5D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BBC3BEE7-44AC-45BC-B4E7-93E3454EB8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0687" y="5066452"/>
            <a:ext cx="4459766" cy="539345"/>
          </a:xfrm>
          <a:prstGeom prst="roundRect">
            <a:avLst>
              <a:gd name="adj" fmla="val 10086"/>
            </a:avLst>
          </a:prstGeom>
          <a:gradFill>
            <a:gsLst>
              <a:gs pos="100000">
                <a:schemeClr val="tx1">
                  <a:lumMod val="95000"/>
                  <a:lumOff val="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solidFill>
              <a:schemeClr val="bg1">
                <a:lumMod val="50000"/>
              </a:schemeClr>
            </a:solidFill>
          </a:ln>
        </p:spPr>
        <p:txBody>
          <a:bodyPr lIns="180000" tIns="108000" rIns="180000" bIns="0" rtlCol="0" anchor="t"/>
          <a:lstStyle>
            <a:lvl1pPr algn="l">
              <a:lnSpc>
                <a:spcPct val="100000"/>
              </a:lnSpc>
              <a:defRPr sz="1800" b="0" spc="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 rtl="0"/>
            <a:r>
              <a:rPr lang="ru-RU" noProof="0" dirty="0"/>
              <a:t>Введите подпись</a:t>
            </a:r>
          </a:p>
        </p:txBody>
      </p:sp>
    </p:spTree>
    <p:extLst>
      <p:ext uri="{BB962C8B-B14F-4D97-AF65-F5344CB8AC3E}">
        <p14:creationId xmlns:p14="http://schemas.microsoft.com/office/powerpoint/2010/main" val="1987784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0E81F30-8FC8-4841-8404-4DC79218B945}"/>
              </a:ext>
            </a:extLst>
          </p:cNvPr>
          <p:cNvSpPr/>
          <p:nvPr userDrawn="1"/>
        </p:nvSpPr>
        <p:spPr>
          <a:xfrm>
            <a:off x="11793520" y="0"/>
            <a:ext cx="35276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5" name="Прямоугольник: Скругленные углы 24">
            <a:extLst>
              <a:ext uri="{FF2B5EF4-FFF2-40B4-BE49-F238E27FC236}">
                <a16:creationId xmlns:a16="http://schemas.microsoft.com/office/drawing/2014/main" id="{83D29F65-481C-4C80-BB65-121E5AED26B5}"/>
              </a:ext>
            </a:extLst>
          </p:cNvPr>
          <p:cNvSpPr/>
          <p:nvPr userDrawn="1"/>
        </p:nvSpPr>
        <p:spPr>
          <a:xfrm>
            <a:off x="11844618" y="6249961"/>
            <a:ext cx="230420" cy="460402"/>
          </a:xfrm>
          <a:prstGeom prst="roundRect">
            <a:avLst>
              <a:gd name="adj" fmla="val 7366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BC39664-EB8B-4A32-915A-D4308F792772}"/>
              </a:ext>
            </a:extLst>
          </p:cNvPr>
          <p:cNvSpPr/>
          <p:nvPr userDrawn="1"/>
        </p:nvSpPr>
        <p:spPr>
          <a:xfrm rot="5400000">
            <a:off x="8740140" y="3406142"/>
            <a:ext cx="6857999" cy="45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C6C03AE-289A-4BCC-971C-3400028C8764}"/>
              </a:ext>
            </a:extLst>
          </p:cNvPr>
          <p:cNvSpPr/>
          <p:nvPr userDrawn="1"/>
        </p:nvSpPr>
        <p:spPr>
          <a:xfrm rot="5400000">
            <a:off x="8694713" y="3406143"/>
            <a:ext cx="6857999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280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2000"/>
            <a:ext cx="11328000" cy="467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361483"/>
            <a:ext cx="5484930" cy="201532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7656" y="6277243"/>
            <a:ext cx="464344" cy="400188"/>
          </a:xfrm>
          <a:prstGeom prst="roundRect">
            <a:avLst>
              <a:gd name="adj" fmla="val 9526"/>
            </a:avLst>
          </a:prstGeom>
          <a:gradFill>
            <a:gsLst>
              <a:gs pos="20000">
                <a:schemeClr val="tx1">
                  <a:lumMod val="75000"/>
                  <a:lumOff val="25000"/>
                </a:schemeClr>
              </a:gs>
              <a:gs pos="82000">
                <a:schemeClr val="tx1"/>
              </a:gs>
            </a:gsLst>
            <a:lin ang="3000000" scaled="0"/>
          </a:gradFill>
          <a:ln w="6350">
            <a:solidFill>
              <a:schemeClr val="accent1"/>
            </a:solidFill>
          </a:ln>
        </p:spPr>
        <p:txBody>
          <a:bodyPr vert="horz" lIns="0" tIns="0" rIns="0" bIns="0" rtlCol="0" anchor="ctr"/>
          <a:lstStyle>
            <a:lvl1pPr algn="ctr"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49" r:id="rId2"/>
    <p:sldLayoutId id="2147483662" r:id="rId3"/>
    <p:sldLayoutId id="2147483663" r:id="rId4"/>
    <p:sldLayoutId id="2147483658" r:id="rId5"/>
    <p:sldLayoutId id="2147483665" r:id="rId6"/>
    <p:sldLayoutId id="2147483666" r:id="rId7"/>
    <p:sldLayoutId id="2147483659" r:id="rId8"/>
    <p:sldLayoutId id="2147483660" r:id="rId9"/>
    <p:sldLayoutId id="2147483664" r:id="rId10"/>
    <p:sldLayoutId id="2147483650" r:id="rId11"/>
    <p:sldLayoutId id="2147483652" r:id="rId12"/>
    <p:sldLayoutId id="2147483656" r:id="rId13"/>
    <p:sldLayoutId id="2147483657" r:id="rId14"/>
    <p:sldLayoutId id="2147483655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2C8D0EF-1DB6-4ADC-8F31-5AE53BF5EAF4}"/>
              </a:ext>
            </a:extLst>
          </p:cNvPr>
          <p:cNvSpPr/>
          <p:nvPr userDrawn="1"/>
        </p:nvSpPr>
        <p:spPr>
          <a:xfrm>
            <a:off x="69274" y="66963"/>
            <a:ext cx="9911201" cy="67273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2F208ED-79A0-4B2C-A5EE-9D27466BCA3F}"/>
              </a:ext>
            </a:extLst>
          </p:cNvPr>
          <p:cNvSpPr/>
          <p:nvPr userDrawn="1"/>
        </p:nvSpPr>
        <p:spPr>
          <a:xfrm>
            <a:off x="11407775" y="6356350"/>
            <a:ext cx="784225" cy="3651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9198116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2000"/>
            <a:ext cx="9198116" cy="467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i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7502" y="6401750"/>
            <a:ext cx="278418" cy="2743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 i="1">
                <a:solidFill>
                  <a:schemeClr val="bg1"/>
                </a:solidFill>
              </a:defRPr>
            </a:lvl1pPr>
          </a:lstStyle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4" name="Надпись 3">
            <a:extLst>
              <a:ext uri="{FF2B5EF4-FFF2-40B4-BE49-F238E27FC236}">
                <a16:creationId xmlns:a16="http://schemas.microsoft.com/office/drawing/2014/main" id="{34FDC6F9-37F9-4E25-AECA-D307B8421C73}"/>
              </a:ext>
            </a:extLst>
          </p:cNvPr>
          <p:cNvSpPr txBox="1"/>
          <p:nvPr userDrawn="1"/>
        </p:nvSpPr>
        <p:spPr>
          <a:xfrm>
            <a:off x="9630116" y="6346108"/>
            <a:ext cx="1662546" cy="404658"/>
          </a:xfrm>
          <a:prstGeom prst="rect">
            <a:avLst/>
          </a:prstGeom>
          <a:noFill/>
        </p:spPr>
        <p:txBody>
          <a:bodyPr wrap="square" lIns="0" tIns="36000" rIns="0" bIns="0" rtlCol="0">
            <a:spAutoFit/>
          </a:bodyPr>
          <a:lstStyle/>
          <a:p>
            <a:pPr algn="r" rtl="0">
              <a:lnSpc>
                <a:spcPts val="1400"/>
              </a:lnSpc>
            </a:pPr>
            <a:r>
              <a:rPr lang="ru-RU" sz="1600" b="1" spc="-1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FIRST UP</a:t>
            </a:r>
            <a:r>
              <a:rPr lang="ru-RU" sz="1600" b="1" spc="-10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/>
            </a:r>
            <a:br>
              <a:rPr lang="ru-RU" sz="1600" b="1" spc="-10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</a:br>
            <a:r>
              <a:rPr lang="ru-RU" sz="1600" b="1" spc="-100" noProof="0" dirty="0">
                <a:solidFill>
                  <a:schemeClr val="accent1"/>
                </a:solidFill>
                <a:latin typeface="Corbel" panose="020B0503020204020204" pitchFamily="34" charset="0"/>
              </a:rPr>
              <a:t> </a:t>
            </a:r>
            <a:r>
              <a:rPr lang="ru-RU" sz="1600" b="1" spc="-100" noProof="0" dirty="0">
                <a:solidFill>
                  <a:schemeClr val="tx1"/>
                </a:solidFill>
                <a:latin typeface="Corbel" panose="020B0503020204020204" pitchFamily="34" charset="0"/>
              </a:rPr>
              <a:t>CONSULTANTS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B322F68-670D-45A0-A54F-7E70BCEAED3F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E69B5F15-353A-4344-8D61-F4E25AA9FB6C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FA0C0AA-FCE8-4A7F-928A-54C96BBA9053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36847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cap="all" spc="-1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13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14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16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20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3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6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8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9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2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6989" y="2591765"/>
            <a:ext cx="9235833" cy="1674470"/>
          </a:xfrm>
        </p:spPr>
        <p:txBody>
          <a:bodyPr rtlCol="0"/>
          <a:lstStyle/>
          <a:p>
            <a:pPr algn="ctr"/>
            <a:r>
              <a:rPr lang="ru-RU" sz="5400" dirty="0"/>
              <a:t>РОЛЬ ЭСТРАДНОГО ТАНЦА В СИСТЕМЕ СЦЕНИЧЕСКОГО ИСКУССТВА</a:t>
            </a:r>
            <a:endParaRPr lang="ru-RU" sz="5000" dirty="0"/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30091" y="5277556"/>
            <a:ext cx="4216547" cy="1192038"/>
          </a:xfrm>
        </p:spPr>
        <p:txBody>
          <a:bodyPr rtlCol="0"/>
          <a:lstStyle/>
          <a:p>
            <a:pPr rtl="0"/>
            <a:r>
              <a:rPr lang="ru-RU" dirty="0" smtClean="0"/>
              <a:t>Преподаватель ОГАПОУ «ГКСКТИИ» Мухитова А.А.</a:t>
            </a:r>
            <a:endParaRPr lang="ru-RU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2411CA0B-8E20-7C48-9074-8D57423981D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3296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 txBox="1">
            <a:spLocks/>
          </p:cNvSpPr>
          <p:nvPr/>
        </p:nvSpPr>
        <p:spPr>
          <a:xfrm>
            <a:off x="86437" y="583090"/>
            <a:ext cx="11582616" cy="116067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spc="-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5000" b="0" dirty="0">
                <a:latin typeface="Arial" panose="020B0604020202020204" pitchFamily="34" charset="0"/>
                <a:cs typeface="Arial" panose="020B0604020202020204" pitchFamily="34" charset="0"/>
              </a:rPr>
              <a:t>истории </a:t>
            </a:r>
            <a:r>
              <a:rPr lang="ru-RU" sz="5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развития эстрадного танцевального направления</a:t>
            </a:r>
          </a:p>
          <a:p>
            <a:pPr algn="l"/>
            <a:endParaRPr lang="ru-RU" sz="5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704567012"/>
              </p:ext>
            </p:extLst>
          </p:nvPr>
        </p:nvGraphicFramePr>
        <p:xfrm>
          <a:off x="444697" y="1641669"/>
          <a:ext cx="11179250" cy="1489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AutoShape 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9879" y="2953682"/>
            <a:ext cx="4675732" cy="3382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64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 txBox="1">
            <a:spLocks/>
          </p:cNvSpPr>
          <p:nvPr/>
        </p:nvSpPr>
        <p:spPr>
          <a:xfrm>
            <a:off x="86437" y="583090"/>
            <a:ext cx="11582616" cy="116067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spc="-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5000" b="0" dirty="0">
                <a:latin typeface="Arial" panose="020B0604020202020204" pitchFamily="34" charset="0"/>
                <a:cs typeface="Arial" panose="020B0604020202020204" pitchFamily="34" charset="0"/>
              </a:rPr>
              <a:t>истории </a:t>
            </a:r>
            <a:r>
              <a:rPr lang="ru-RU" sz="5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развития эстрадного танцевального направления</a:t>
            </a:r>
          </a:p>
          <a:p>
            <a:pPr algn="l"/>
            <a:endParaRPr lang="ru-RU" sz="5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600711158"/>
              </p:ext>
            </p:extLst>
          </p:nvPr>
        </p:nvGraphicFramePr>
        <p:xfrm>
          <a:off x="444697" y="1641669"/>
          <a:ext cx="11179250" cy="1489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AutoShape 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 descr="ÐÐ°ÑÑÐ¸Ð½ÐºÐ¸ Ð¿Ð¾ Ð·Ð°Ð¿ÑÐ¾ÑÑ ÐÑÐµÑÐ¾ÑÑÐ¸Ð¹ÑÐºÐ°Ñ ÑÐ²Ð¾ÑÑÐµÑÐºÐ°Ñ Ð¼Ð°ÑÑÐµÑÑÐºÐ°Ñ ÑÑÑÑÐ°Ð´Ð½Ð¾Ð³Ð¾ Ð¸ÑÐºÑÑÑÑÐ²Ð°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375" y="3131103"/>
            <a:ext cx="4163041" cy="289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ÐÐ°ÑÑÐ¸Ð½ÐºÐ¸ Ð¿Ð¾ Ð·Ð°Ð¿ÑÐ¾ÑÑ ÐÐ¸ÐµÐ²ÑÐºÐ°Ñ ÑÑÑÐ´Ð¸Ñ ÑÑÑÑÐ°Ð´Ð½Ð¾Ð³Ð¾ Ð¸ ÑÐ¸ÑÐºÐ¾Ð²Ð¾Ð³Ð¾ Ð¸ÑÐºÑÑÑÑÐ²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1249" y="3131103"/>
            <a:ext cx="4267804" cy="289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22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 txBox="1">
            <a:spLocks/>
          </p:cNvSpPr>
          <p:nvPr/>
        </p:nvSpPr>
        <p:spPr>
          <a:xfrm>
            <a:off x="86437" y="583090"/>
            <a:ext cx="11582616" cy="116067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spc="-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5000" b="0" dirty="0">
                <a:latin typeface="Arial" panose="020B0604020202020204" pitchFamily="34" charset="0"/>
                <a:cs typeface="Arial" panose="020B0604020202020204" pitchFamily="34" charset="0"/>
              </a:rPr>
              <a:t>истории </a:t>
            </a:r>
            <a:r>
              <a:rPr lang="ru-RU" sz="5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развития эстрадного танцевального направления</a:t>
            </a:r>
          </a:p>
          <a:p>
            <a:pPr algn="l"/>
            <a:endParaRPr lang="ru-RU" sz="5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536059506"/>
              </p:ext>
            </p:extLst>
          </p:nvPr>
        </p:nvGraphicFramePr>
        <p:xfrm>
          <a:off x="444697" y="1641669"/>
          <a:ext cx="11179250" cy="1489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AutoShape 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38500" y="2802342"/>
            <a:ext cx="5715000" cy="380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66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 txBox="1">
            <a:spLocks/>
          </p:cNvSpPr>
          <p:nvPr/>
        </p:nvSpPr>
        <p:spPr>
          <a:xfrm>
            <a:off x="155575" y="924164"/>
            <a:ext cx="11582616" cy="116067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spc="-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5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Отличительные черты эстрадного танца </a:t>
            </a:r>
          </a:p>
          <a:p>
            <a:pPr algn="l"/>
            <a:endParaRPr lang="ru-RU" sz="50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sz="5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AutoShape 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 txBox="1">
            <a:spLocks/>
          </p:cNvSpPr>
          <p:nvPr/>
        </p:nvSpPr>
        <p:spPr>
          <a:xfrm>
            <a:off x="460375" y="4715851"/>
            <a:ext cx="11582616" cy="116067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spc="-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Доступность</a:t>
            </a: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Зрелищность</a:t>
            </a: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Развлекательность</a:t>
            </a: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Публицистичность</a:t>
            </a: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гибкость </a:t>
            </a:r>
            <a:endParaRPr lang="ru-RU" sz="2400" b="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Новаторство</a:t>
            </a: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Акцент на эмоциональную составляющую </a:t>
            </a:r>
            <a:endParaRPr lang="ru-RU" sz="2400" b="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синтетичность выразительных </a:t>
            </a:r>
            <a:r>
              <a:rPr lang="ru-RU" sz="24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средств</a:t>
            </a: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склонность к синтезу </a:t>
            </a:r>
            <a:r>
              <a:rPr lang="ru-RU" sz="24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24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жанрами других видов искусства</a:t>
            </a:r>
            <a:endParaRPr lang="ru-RU" sz="2400" b="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ru-RU" sz="2400" b="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ru-RU" sz="4000" b="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ru-RU" sz="4000" b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EA01CFE-4F0B-CC44-BFE2-2E561B199D1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3496" y="1804755"/>
            <a:ext cx="2275016" cy="2030505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E34C8FB-E520-F145-92A4-42863771C42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0261" y="3328991"/>
            <a:ext cx="2405261" cy="2053631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93F9275-F9D8-C846-B8BE-3571B6BA97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0261" y="692598"/>
            <a:ext cx="2405261" cy="2125239"/>
          </a:xfrm>
          <a:custGeom>
            <a:avLst/>
            <a:gdLst>
              <a:gd name="connsiteX0" fmla="*/ 1412122 w 4904790"/>
              <a:gd name="connsiteY0" fmla="*/ 0 h 4333769"/>
              <a:gd name="connsiteX1" fmla="*/ 3492669 w 4904790"/>
              <a:gd name="connsiteY1" fmla="*/ 0 h 4333769"/>
              <a:gd name="connsiteX2" fmla="*/ 3811717 w 4904790"/>
              <a:gd name="connsiteY2" fmla="*/ 188036 h 4333769"/>
              <a:gd name="connsiteX3" fmla="*/ 4854237 w 4904790"/>
              <a:gd name="connsiteY3" fmla="*/ 1983326 h 4333769"/>
              <a:gd name="connsiteX4" fmla="*/ 4854237 w 4904790"/>
              <a:gd name="connsiteY4" fmla="*/ 2350443 h 4333769"/>
              <a:gd name="connsiteX5" fmla="*/ 3811717 w 4904790"/>
              <a:gd name="connsiteY5" fmla="*/ 4145734 h 4333769"/>
              <a:gd name="connsiteX6" fmla="*/ 3492669 w 4904790"/>
              <a:gd name="connsiteY6" fmla="*/ 4333769 h 4333769"/>
              <a:gd name="connsiteX7" fmla="*/ 1412122 w 4904790"/>
              <a:gd name="connsiteY7" fmla="*/ 4333769 h 4333769"/>
              <a:gd name="connsiteX8" fmla="*/ 1088581 w 4904790"/>
              <a:gd name="connsiteY8" fmla="*/ 4145734 h 4333769"/>
              <a:gd name="connsiteX9" fmla="*/ 50554 w 4904790"/>
              <a:gd name="connsiteY9" fmla="*/ 2350443 h 4333769"/>
              <a:gd name="connsiteX10" fmla="*/ 50554 w 4904790"/>
              <a:gd name="connsiteY10" fmla="*/ 1983326 h 4333769"/>
              <a:gd name="connsiteX11" fmla="*/ 1088581 w 4904790"/>
              <a:gd name="connsiteY11" fmla="*/ 188036 h 4333769"/>
              <a:gd name="connsiteX12" fmla="*/ 1412122 w 4904790"/>
              <a:gd name="connsiteY12" fmla="*/ 0 h 433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04790" h="4333769">
                <a:moveTo>
                  <a:pt x="1412122" y="0"/>
                </a:moveTo>
                <a:cubicBezTo>
                  <a:pt x="1412122" y="0"/>
                  <a:pt x="1412122" y="0"/>
                  <a:pt x="3492669" y="0"/>
                </a:cubicBezTo>
                <a:cubicBezTo>
                  <a:pt x="3622985" y="0"/>
                  <a:pt x="3748806" y="71633"/>
                  <a:pt x="3811717" y="188036"/>
                </a:cubicBezTo>
                <a:cubicBezTo>
                  <a:pt x="3811717" y="188036"/>
                  <a:pt x="3811717" y="188036"/>
                  <a:pt x="4854237" y="1983326"/>
                </a:cubicBezTo>
                <a:cubicBezTo>
                  <a:pt x="4921642" y="2095252"/>
                  <a:pt x="4921642" y="2238517"/>
                  <a:pt x="4854237" y="2350443"/>
                </a:cubicBezTo>
                <a:cubicBezTo>
                  <a:pt x="4854237" y="2350443"/>
                  <a:pt x="4854237" y="2350443"/>
                  <a:pt x="3811717" y="4145734"/>
                </a:cubicBezTo>
                <a:cubicBezTo>
                  <a:pt x="3748806" y="4262137"/>
                  <a:pt x="3622985" y="4333769"/>
                  <a:pt x="3492669" y="4333769"/>
                </a:cubicBezTo>
                <a:cubicBezTo>
                  <a:pt x="3492669" y="4333769"/>
                  <a:pt x="3492669" y="4333769"/>
                  <a:pt x="1412122" y="4333769"/>
                </a:cubicBezTo>
                <a:cubicBezTo>
                  <a:pt x="1277313" y="4333769"/>
                  <a:pt x="1155985" y="4262137"/>
                  <a:pt x="1088581" y="4145734"/>
                </a:cubicBezTo>
                <a:cubicBezTo>
                  <a:pt x="1088581" y="4145734"/>
                  <a:pt x="1088581" y="4145734"/>
                  <a:pt x="50554" y="2350443"/>
                </a:cubicBezTo>
                <a:cubicBezTo>
                  <a:pt x="-16851" y="2238517"/>
                  <a:pt x="-16851" y="2095252"/>
                  <a:pt x="50554" y="1983326"/>
                </a:cubicBezTo>
                <a:cubicBezTo>
                  <a:pt x="50554" y="1983326"/>
                  <a:pt x="50554" y="1983326"/>
                  <a:pt x="1088581" y="188036"/>
                </a:cubicBezTo>
                <a:cubicBezTo>
                  <a:pt x="1155985" y="71633"/>
                  <a:pt x="1277313" y="0"/>
                  <a:pt x="141212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472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 txBox="1">
            <a:spLocks/>
          </p:cNvSpPr>
          <p:nvPr/>
        </p:nvSpPr>
        <p:spPr>
          <a:xfrm>
            <a:off x="155575" y="924164"/>
            <a:ext cx="11582616" cy="116067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spc="-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5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Проблемы эстрадного танцевального направления</a:t>
            </a:r>
          </a:p>
          <a:p>
            <a:pPr algn="l"/>
            <a:endParaRPr lang="ru-RU" sz="50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sz="5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AutoShape 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 txBox="1">
            <a:spLocks/>
          </p:cNvSpPr>
          <p:nvPr/>
        </p:nvSpPr>
        <p:spPr>
          <a:xfrm>
            <a:off x="460375" y="4224530"/>
            <a:ext cx="11582616" cy="116067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spc="-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Отсутствие прописанной методологии</a:t>
            </a: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Отсутствие </a:t>
            </a:r>
            <a:r>
              <a:rPr lang="ru-RU" sz="24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сформированной </a:t>
            </a:r>
            <a:r>
              <a:rPr lang="ru-RU" sz="24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системы подготовки </a:t>
            </a:r>
            <a:r>
              <a:rPr lang="ru-RU" sz="24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исполнителей</a:t>
            </a: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Малое количество исследований </a:t>
            </a: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Проблема танцевальной культуры </a:t>
            </a:r>
            <a:r>
              <a:rPr lang="ru-RU" sz="24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исполнителей</a:t>
            </a:r>
            <a:endParaRPr lang="ru-RU" sz="2400" b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Неискусное </a:t>
            </a:r>
            <a:r>
              <a:rPr lang="ru-RU" sz="2400" b="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 ресурсов хореографического </a:t>
            </a:r>
            <a:r>
              <a:rPr lang="ru-RU" sz="24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пространства</a:t>
            </a: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Проблемы подбора музыкального материалом</a:t>
            </a: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Проблема эстетики костюма</a:t>
            </a: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ru-RU" sz="2400" b="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ru-RU" sz="2400" b="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indent="-685800" algn="l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ru-RU" sz="2400" b="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46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 txBox="1">
            <a:spLocks/>
          </p:cNvSpPr>
          <p:nvPr/>
        </p:nvSpPr>
        <p:spPr>
          <a:xfrm>
            <a:off x="307975" y="858996"/>
            <a:ext cx="11582616" cy="116067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spc="-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эстрадного танца в системе сценического искусства</a:t>
            </a:r>
          </a:p>
          <a:p>
            <a:pPr algn="l"/>
            <a:endParaRPr lang="ru-RU" sz="44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sz="4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AutoShape 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992062144"/>
              </p:ext>
            </p:extLst>
          </p:nvPr>
        </p:nvGraphicFramePr>
        <p:xfrm>
          <a:off x="723330" y="1209513"/>
          <a:ext cx="10904563" cy="5423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3906" y="2370186"/>
            <a:ext cx="3403410" cy="226894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0375" y="5656810"/>
            <a:ext cx="6096000" cy="310341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88290" algn="just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эстрадный танец, имея двойственную природу, относится к двум видам сценических искусств – хореографическому и эстрадному.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Особое значение эстрадного танца детерминируется сложным комплексом причин. Благоприятные предпосылки для развития эстрадного танца кроются в повышенном общественном интересе к эстрадному виду искусства, а также в поддержке государства и интенсивной трансляции эстрадного жанра в СМИ.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819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 txBox="1">
            <a:spLocks/>
          </p:cNvSpPr>
          <p:nvPr/>
        </p:nvSpPr>
        <p:spPr>
          <a:xfrm>
            <a:off x="307975" y="376499"/>
            <a:ext cx="11582616" cy="116067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spc="-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значение эстрадного танца</a:t>
            </a:r>
          </a:p>
          <a:p>
            <a:pPr algn="l"/>
            <a:endParaRPr lang="ru-RU" sz="4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AutoShape 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022711165"/>
              </p:ext>
            </p:extLst>
          </p:nvPr>
        </p:nvGraphicFramePr>
        <p:xfrm>
          <a:off x="723330" y="1209513"/>
          <a:ext cx="10904563" cy="5423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07975" y="1209513"/>
            <a:ext cx="11319918" cy="5375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88290" algn="just">
              <a:lnSpc>
                <a:spcPct val="150000"/>
              </a:lnSpc>
              <a:spcAft>
                <a:spcPts val="800"/>
              </a:spcAft>
            </a:pPr>
            <a:r>
              <a:rPr 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Эстрадный 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танец, имея двойственную природу, относится к двум видам сценических искусств – хореографическому и </a:t>
            </a:r>
            <a:r>
              <a:rPr 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эстрадному. 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Благоприятные предпосылки для развития эстрадного танца </a:t>
            </a:r>
            <a:r>
              <a:rPr 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заложены 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повышенном общественном интересе к эстрадному виду искусства, а также в поддержке государства и интенсивной трансляции эстрадного жанра в СМИ. </a:t>
            </a:r>
            <a:endParaRPr lang="ru-RU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288290" algn="just"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Без эстрадных танцев в настоящее время не обходится ни одна концертная программа, музыкальный концерт, шоу. </a:t>
            </a:r>
          </a:p>
          <a:p>
            <a:pPr indent="288290" algn="just">
              <a:lnSpc>
                <a:spcPct val="150000"/>
              </a:lnSpc>
              <a:spcAft>
                <a:spcPts val="800"/>
              </a:spcAft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Однако существует ряд проблем, которые снижают плодотворность, профессионализм работы в эстрадном танцевальном направлении. Если данные вопросы с течением времени будут решаться, качество эстрадных танцевальных постановок увеличится в масштабе страны.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24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 txBox="1">
            <a:spLocks/>
          </p:cNvSpPr>
          <p:nvPr/>
        </p:nvSpPr>
        <p:spPr>
          <a:xfrm>
            <a:off x="-2359777" y="210927"/>
            <a:ext cx="9574016" cy="1056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spc="-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Искусство эстрады</a:t>
            </a:r>
            <a:endParaRPr lang="ru-RU" sz="5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10768011"/>
              </p:ext>
            </p:extLst>
          </p:nvPr>
        </p:nvGraphicFramePr>
        <p:xfrm>
          <a:off x="363174" y="1478734"/>
          <a:ext cx="4460240" cy="4820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5459707" y="1478734"/>
            <a:ext cx="6096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Большой популярностью в </a:t>
            </a:r>
            <a:r>
              <a:rPr lang="ru-RU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системе сценического искусства </a:t>
            </a:r>
            <a:r>
              <a:rPr lang="ru-RU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обладает </a:t>
            </a:r>
            <a:r>
              <a:rPr lang="ru-RU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эстрадный </a:t>
            </a:r>
            <a:r>
              <a:rPr lang="ru-RU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танец.</a:t>
            </a:r>
          </a:p>
          <a:p>
            <a:pPr algn="just"/>
            <a:endParaRPr lang="ru-RU" sz="28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b="1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«Однако, несмотря </a:t>
            </a:r>
            <a:r>
              <a:rPr lang="ru-RU" sz="28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</a:t>
            </a:r>
            <a:r>
              <a:rPr lang="ru-RU" sz="2800" b="1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то</a:t>
            </a:r>
            <a:r>
              <a:rPr lang="ru-RU" sz="28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что эстрадный танец - одна из наиболее популярных форм хореографического искусства, она и наименее </a:t>
            </a:r>
            <a:r>
              <a:rPr lang="ru-RU" sz="2800" b="1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изучена».</a:t>
            </a:r>
          </a:p>
          <a:p>
            <a:pPr algn="just"/>
            <a:endParaRPr lang="ru-RU" sz="2800" b="1" i="1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/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Н.Е. Шереметьевская</a:t>
            </a:r>
            <a:endParaRPr lang="ru-RU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 txBox="1">
            <a:spLocks/>
          </p:cNvSpPr>
          <p:nvPr/>
        </p:nvSpPr>
        <p:spPr>
          <a:xfrm>
            <a:off x="-2359777" y="210927"/>
            <a:ext cx="9574016" cy="1056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spc="-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Актуальность темы</a:t>
            </a:r>
            <a:endParaRPr lang="ru-RU" sz="5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0329" y="1267807"/>
            <a:ext cx="6943164" cy="460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ЭСТРАДНЫЙ ТАНЕЦ</a:t>
            </a:r>
          </a:p>
          <a:p>
            <a:pPr marL="342900" indent="-34290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Обладает популярностью</a:t>
            </a:r>
          </a:p>
          <a:p>
            <a:pPr marL="342900" indent="-34290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</a:t>
            </a:r>
            <a:r>
              <a:rPr lang="ru-RU" sz="2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анимает ведущее </a:t>
            </a:r>
            <a:r>
              <a:rPr lang="ru-RU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 обособленное место в системе сценического </a:t>
            </a:r>
            <a:r>
              <a:rPr lang="ru-RU" sz="2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искусства</a:t>
            </a:r>
          </a:p>
          <a:p>
            <a:pPr marL="342900" indent="-34290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</a:t>
            </a:r>
            <a:r>
              <a:rPr lang="ru-RU" sz="2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аряду </a:t>
            </a:r>
            <a:r>
              <a:rPr lang="ru-RU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 основными танцевальными направлениями, имеющими так называемую «школу» и богатую методическую базу, </a:t>
            </a:r>
            <a:r>
              <a:rPr lang="ru-RU" sz="2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зачастую не </a:t>
            </a:r>
            <a:r>
              <a:rPr lang="ru-RU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имеет признания в танцевальном </a:t>
            </a:r>
            <a:r>
              <a:rPr lang="ru-RU" sz="2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мире</a:t>
            </a:r>
            <a:endParaRPr lang="ru-RU" sz="2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E5D908F-BAEF-2843-BC2F-691696E72E1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3493" y="2301541"/>
            <a:ext cx="4928800" cy="4358136"/>
          </a:xfrm>
        </p:spPr>
      </p:pic>
    </p:spTree>
    <p:extLst>
      <p:ext uri="{BB962C8B-B14F-4D97-AF65-F5344CB8AC3E}">
        <p14:creationId xmlns:p14="http://schemas.microsoft.com/office/powerpoint/2010/main" val="428470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 txBox="1">
            <a:spLocks/>
          </p:cNvSpPr>
          <p:nvPr/>
        </p:nvSpPr>
        <p:spPr>
          <a:xfrm>
            <a:off x="-2859839" y="210927"/>
            <a:ext cx="9574016" cy="10568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spc="-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000" b="0" dirty="0">
                <a:latin typeface="Arial" panose="020B0604020202020204" pitchFamily="34" charset="0"/>
                <a:cs typeface="Arial" panose="020B0604020202020204" pitchFamily="34" charset="0"/>
              </a:rPr>
              <a:t>Эстрадный </a:t>
            </a:r>
            <a:r>
              <a:rPr lang="ru-RU" sz="5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танец - </a:t>
            </a:r>
            <a:endParaRPr lang="ru-RU" sz="5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9089" y="1267807"/>
            <a:ext cx="6096000" cy="33478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это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групповой или сольный танцевальный номер, представленный в эстрадных концертах, шоу-программах, мюзик-холлах, постановках в театрах и кино. Эстрадный танец – это направление массовой культуры. </a:t>
            </a:r>
            <a:endParaRPr lang="ru-RU" sz="3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00149984"/>
              </p:ext>
            </p:extLst>
          </p:nvPr>
        </p:nvGraphicFramePr>
        <p:xfrm>
          <a:off x="4407408" y="1478734"/>
          <a:ext cx="9782274" cy="5829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668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 txBox="1">
            <a:spLocks/>
          </p:cNvSpPr>
          <p:nvPr/>
        </p:nvSpPr>
        <p:spPr>
          <a:xfrm>
            <a:off x="86437" y="583090"/>
            <a:ext cx="11582616" cy="116067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spc="-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5000" b="0" dirty="0">
                <a:latin typeface="Arial" panose="020B0604020202020204" pitchFamily="34" charset="0"/>
                <a:cs typeface="Arial" panose="020B0604020202020204" pitchFamily="34" charset="0"/>
              </a:rPr>
              <a:t>истории </a:t>
            </a:r>
            <a:r>
              <a:rPr lang="ru-RU" sz="5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развития эстрадного танцевального направления</a:t>
            </a:r>
          </a:p>
          <a:p>
            <a:pPr algn="l"/>
            <a:endParaRPr lang="ru-RU" sz="5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22174853"/>
              </p:ext>
            </p:extLst>
          </p:nvPr>
        </p:nvGraphicFramePr>
        <p:xfrm>
          <a:off x="489803" y="1799676"/>
          <a:ext cx="11179250" cy="1489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ÐÐ°ÑÑÐ¸Ð½ÐºÐ¸ Ð¿Ð¾ Ð·Ð°Ð¿ÑÐ¾ÑÑ Ð¿Ð»ÑÑÑÐ½Ñ Ð² ÑÑÐ³Ð°Ð½ÑÐºÐ¸Ñ ÑÐ¾ÑÐ°Ñ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8394" y="3600571"/>
            <a:ext cx="3562067" cy="2635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10722" y="3104463"/>
            <a:ext cx="2206720" cy="362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321" y="3104463"/>
            <a:ext cx="2386770" cy="362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44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 txBox="1">
            <a:spLocks/>
          </p:cNvSpPr>
          <p:nvPr/>
        </p:nvSpPr>
        <p:spPr>
          <a:xfrm>
            <a:off x="86437" y="583090"/>
            <a:ext cx="11582616" cy="116067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spc="-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5000" b="0" dirty="0">
                <a:latin typeface="Arial" panose="020B0604020202020204" pitchFamily="34" charset="0"/>
                <a:cs typeface="Arial" panose="020B0604020202020204" pitchFamily="34" charset="0"/>
              </a:rPr>
              <a:t>истории </a:t>
            </a:r>
            <a:r>
              <a:rPr lang="ru-RU" sz="5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развития эстрадного танцевального направления</a:t>
            </a:r>
          </a:p>
          <a:p>
            <a:pPr algn="l"/>
            <a:endParaRPr lang="ru-RU" sz="5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356712182"/>
              </p:ext>
            </p:extLst>
          </p:nvPr>
        </p:nvGraphicFramePr>
        <p:xfrm>
          <a:off x="489803" y="1799676"/>
          <a:ext cx="11179250" cy="1489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AutoShape 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0" name="Picture 4" descr="ÐÐ°ÑÑÐ¸Ð½ÐºÐ¸ Ð¿Ð¾ Ð·Ð°Ð¿ÑÐ¾ÑÑ ÑÑÐµÐ½Ð¸ÑÐµÑÐºÐ¸Ð¹ Ð¶Ð°Ð½Ñ Ð»ÑÐ±ÐºÐ°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489803" y="3131103"/>
            <a:ext cx="4844955" cy="2731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ÐÐ°ÑÑÐ¸Ð½ÐºÐ¸ Ð¿Ð¾ Ð·Ð°Ð¿ÑÐ¾ÑÑ ÑÑÐµÐ½Ð¸ÑÐµÑÐºÐ¸Ð¹ Ð¶Ð°Ð½Ñ Ð»ÑÐ±ÐºÐ°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2"/>
          <a:stretch/>
        </p:blipFill>
        <p:spPr bwMode="auto">
          <a:xfrm>
            <a:off x="6034322" y="3131104"/>
            <a:ext cx="5381826" cy="2731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40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 txBox="1">
            <a:spLocks/>
          </p:cNvSpPr>
          <p:nvPr/>
        </p:nvSpPr>
        <p:spPr>
          <a:xfrm>
            <a:off x="86437" y="583090"/>
            <a:ext cx="11582616" cy="116067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spc="-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5000" b="0" dirty="0">
                <a:latin typeface="Arial" panose="020B0604020202020204" pitchFamily="34" charset="0"/>
                <a:cs typeface="Arial" panose="020B0604020202020204" pitchFamily="34" charset="0"/>
              </a:rPr>
              <a:t>истории </a:t>
            </a:r>
            <a:r>
              <a:rPr lang="ru-RU" sz="5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развития эстрадного танцевального направления</a:t>
            </a:r>
          </a:p>
          <a:p>
            <a:pPr algn="l"/>
            <a:endParaRPr lang="ru-RU" sz="5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89832280"/>
              </p:ext>
            </p:extLst>
          </p:nvPr>
        </p:nvGraphicFramePr>
        <p:xfrm>
          <a:off x="444697" y="1641669"/>
          <a:ext cx="11179250" cy="1489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AutoShape 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53640" y="3131103"/>
            <a:ext cx="4284719" cy="311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27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 txBox="1">
            <a:spLocks/>
          </p:cNvSpPr>
          <p:nvPr/>
        </p:nvSpPr>
        <p:spPr>
          <a:xfrm>
            <a:off x="86437" y="583090"/>
            <a:ext cx="11582616" cy="116067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spc="-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5000" b="0" dirty="0">
                <a:latin typeface="Arial" panose="020B0604020202020204" pitchFamily="34" charset="0"/>
                <a:cs typeface="Arial" panose="020B0604020202020204" pitchFamily="34" charset="0"/>
              </a:rPr>
              <a:t>истории </a:t>
            </a:r>
            <a:r>
              <a:rPr lang="ru-RU" sz="5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развития эстрадного танцевального направления</a:t>
            </a:r>
          </a:p>
          <a:p>
            <a:pPr algn="l"/>
            <a:endParaRPr lang="ru-RU" sz="5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025597106"/>
              </p:ext>
            </p:extLst>
          </p:nvPr>
        </p:nvGraphicFramePr>
        <p:xfrm>
          <a:off x="444697" y="1641669"/>
          <a:ext cx="11179250" cy="1489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AutoShape 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7935" y="2904619"/>
            <a:ext cx="2286639" cy="34782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758" y="2904619"/>
            <a:ext cx="2498755" cy="34782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6142" y="3304566"/>
            <a:ext cx="3571164" cy="267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78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 txBox="1">
            <a:spLocks/>
          </p:cNvSpPr>
          <p:nvPr/>
        </p:nvSpPr>
        <p:spPr>
          <a:xfrm>
            <a:off x="86437" y="583090"/>
            <a:ext cx="11582616" cy="116067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spc="-1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5000" b="0" dirty="0">
                <a:latin typeface="Arial" panose="020B0604020202020204" pitchFamily="34" charset="0"/>
                <a:cs typeface="Arial" panose="020B0604020202020204" pitchFamily="34" charset="0"/>
              </a:rPr>
              <a:t>истории </a:t>
            </a:r>
            <a:r>
              <a:rPr lang="ru-RU" sz="5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развития эстрадного танцевального направления</a:t>
            </a:r>
          </a:p>
          <a:p>
            <a:pPr algn="l"/>
            <a:endParaRPr lang="ru-RU" sz="5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913404141"/>
              </p:ext>
            </p:extLst>
          </p:nvPr>
        </p:nvGraphicFramePr>
        <p:xfrm>
          <a:off x="444697" y="1641669"/>
          <a:ext cx="11179250" cy="1489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AutoShape 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5349" y="3131103"/>
            <a:ext cx="5464791" cy="337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15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Custom 129">
      <a:dk1>
        <a:sysClr val="windowText" lastClr="000000"/>
      </a:dk1>
      <a:lt1>
        <a:srgbClr val="FFFFFF"/>
      </a:lt1>
      <a:dk2>
        <a:srgbClr val="3F3F3F"/>
      </a:dk2>
      <a:lt2>
        <a:srgbClr val="F2F2F2"/>
      </a:lt2>
      <a:accent1>
        <a:srgbClr val="25C6E3"/>
      </a:accent1>
      <a:accent2>
        <a:srgbClr val="E80554"/>
      </a:accent2>
      <a:accent3>
        <a:srgbClr val="A9E26F"/>
      </a:accent3>
      <a:accent4>
        <a:srgbClr val="EAD000"/>
      </a:accent4>
      <a:accent5>
        <a:srgbClr val="1A0F49"/>
      </a:accent5>
      <a:accent6>
        <a:srgbClr val="FF4A01"/>
      </a:accent6>
      <a:hlink>
        <a:srgbClr val="25C6E3"/>
      </a:hlink>
      <a:folHlink>
        <a:srgbClr val="25C6E3"/>
      </a:folHlink>
    </a:clrScheme>
    <a:fontScheme name="Custom 147">
      <a:majorFont>
        <a:latin typeface="Corbel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19716552_TF16411253.potx" id="{484AC4F0-DFB1-44B1-A48A-4A4E5B9BAE55}" vid="{642D7752-446B-4E16-8C1E-EACC99EB30B7}"/>
    </a:ext>
  </a:extLst>
</a:theme>
</file>

<file path=ppt/theme/theme2.xml><?xml version="1.0" encoding="utf-8"?>
<a:theme xmlns:a="http://schemas.openxmlformats.org/drawingml/2006/main" name="1_Тема Office">
  <a:themeElements>
    <a:clrScheme name="Custom 134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5CB8B3"/>
      </a:accent1>
      <a:accent2>
        <a:srgbClr val="F5D66E"/>
      </a:accent2>
      <a:accent3>
        <a:srgbClr val="D78189"/>
      </a:accent3>
      <a:accent4>
        <a:srgbClr val="7030A0"/>
      </a:accent4>
      <a:accent5>
        <a:srgbClr val="0070C0"/>
      </a:accent5>
      <a:accent6>
        <a:srgbClr val="C4D36D"/>
      </a:accent6>
      <a:hlink>
        <a:srgbClr val="54C3BD"/>
      </a:hlink>
      <a:folHlink>
        <a:srgbClr val="54C3BD"/>
      </a:folHlink>
    </a:clrScheme>
    <a:fontScheme name="Custom 154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19716561_TF16411245.potx" id="{773883C8-4131-4ECF-9E3C-74DD0B29E0A1}" vid="{18BBA691-B286-47C1-88FF-3C6BA8E7AA8B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9" ma:contentTypeDescription="Create a new document." ma:contentTypeScope="" ma:versionID="76e25e1730b4532ab1d5e5b131a96a5a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d1e9281a84c4949647088091c718de3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D8A50AA-654B-45CA-B6AD-FDA9E9535EF9}">
  <ds:schemaRefs>
    <ds:schemaRef ds:uri="http://schemas.microsoft.com/office/2006/metadata/properties"/>
    <ds:schemaRef ds:uri="http://purl.org/dc/elements/1.1/"/>
    <ds:schemaRef ds:uri="fb0879af-3eba-417a-a55a-ffe6dcd6ca77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dcmitype/"/>
    <ds:schemaRef ds:uri="6dc4bcd6-49db-4c07-9060-8acfc67cef9f"/>
    <ds:schemaRef ds:uri="http://schemas.microsoft.com/sharepoint/v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4F06F66-218D-4D1C-873A-158A1848B8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Геометрическая презентация</Template>
  <TotalTime>0</TotalTime>
  <Words>530</Words>
  <Application>Microsoft Office PowerPoint</Application>
  <PresentationFormat>Широкоэкранный</PresentationFormat>
  <Paragraphs>74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Calibri</vt:lpstr>
      <vt:lpstr>Calibri Light</vt:lpstr>
      <vt:lpstr>Corbel</vt:lpstr>
      <vt:lpstr>Times New Roman</vt:lpstr>
      <vt:lpstr>Wingdings</vt:lpstr>
      <vt:lpstr>Yu Gothic UI Light</vt:lpstr>
      <vt:lpstr>Тема Office</vt:lpstr>
      <vt:lpstr>1_Тема Office</vt:lpstr>
      <vt:lpstr>РОЛЬ ЭСТРАДНОГО ТАНЦА В СИСТЕМЕ СЦЕНИЧЕСКОГО ИСКУССТВА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2019-02-17T18:07:24Z</dcterms:created>
  <dcterms:modified xsi:type="dcterms:W3CDTF">2019-10-20T15:13:07Z</dcterms:modified>
</cp:coreProperties>
</file>