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8" r:id="rId4"/>
    <p:sldId id="271" r:id="rId5"/>
    <p:sldId id="274" r:id="rId6"/>
    <p:sldId id="275" r:id="rId7"/>
    <p:sldId id="264" r:id="rId8"/>
    <p:sldId id="276" r:id="rId9"/>
    <p:sldId id="269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512167"/>
          </a:xfrm>
        </p:spPr>
        <p:txBody>
          <a:bodyPr/>
          <a:lstStyle/>
          <a:p>
            <a:r>
              <a:rPr lang="ru-RU" dirty="0" smtClean="0"/>
              <a:t> Шапка ёжика</a:t>
            </a:r>
            <a:br>
              <a:rPr lang="ru-RU" dirty="0" smtClean="0"/>
            </a:br>
            <a:r>
              <a:rPr lang="ru-RU" dirty="0" smtClean="0"/>
              <a:t>на осенний досуг</a:t>
            </a:r>
            <a:endParaRPr lang="ru-RU" dirty="0"/>
          </a:p>
        </p:txBody>
      </p:sp>
      <p:pic>
        <p:nvPicPr>
          <p:cNvPr id="1030" name="Picture 6" descr="https://sun9-65.userapi.com/c854532/v854532959/129ff8/7DcOXn5ZBbU.jpg"/>
          <p:cNvPicPr>
            <a:picLocks noChangeAspect="1" noChangeArrowheads="1"/>
          </p:cNvPicPr>
          <p:nvPr/>
        </p:nvPicPr>
        <p:blipFill>
          <a:blip r:embed="rId2" cstate="print"/>
          <a:srcRect l="6349" t="18457" r="3492" b="21543"/>
          <a:stretch>
            <a:fillRect/>
          </a:stretch>
        </p:blipFill>
        <p:spPr bwMode="auto">
          <a:xfrm>
            <a:off x="1835696" y="1988840"/>
            <a:ext cx="5112568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что получилось…</a:t>
            </a:r>
            <a:endParaRPr lang="ru-RU" dirty="0"/>
          </a:p>
        </p:txBody>
      </p:sp>
      <p:pic>
        <p:nvPicPr>
          <p:cNvPr id="33794" name="Picture 2" descr="https://sun9-12.userapi.com/c855228/v855228959/132325/kg-IzX-eh-Y.jpg"/>
          <p:cNvPicPr>
            <a:picLocks noChangeAspect="1" noChangeArrowheads="1"/>
          </p:cNvPicPr>
          <p:nvPr/>
        </p:nvPicPr>
        <p:blipFill>
          <a:blip r:embed="rId2" cstate="print"/>
          <a:srcRect l="9574" t="7092" r="7447" b="3546"/>
          <a:stretch>
            <a:fillRect/>
          </a:stretch>
        </p:blipFill>
        <p:spPr bwMode="auto">
          <a:xfrm>
            <a:off x="1475656" y="1412776"/>
            <a:ext cx="6192688" cy="50017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Делаем выкройку</a:t>
            </a:r>
            <a:endParaRPr lang="ru-RU" dirty="0"/>
          </a:p>
        </p:txBody>
      </p:sp>
      <p:pic>
        <p:nvPicPr>
          <p:cNvPr id="4" name="Picture 2" descr="https://sun9-3.userapi.com/c855528/v855528213/12ac55/I0lLlx0pNI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3780419" cy="5040560"/>
          </a:xfrm>
          <a:prstGeom prst="rect">
            <a:avLst/>
          </a:prstGeom>
          <a:noFill/>
        </p:spPr>
      </p:pic>
      <p:pic>
        <p:nvPicPr>
          <p:cNvPr id="5" name="Picture 2" descr="https://sun9-54.userapi.com/c854120/v854120213/12d622/7oPlARvQfZ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340768"/>
            <a:ext cx="3849638" cy="5132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Сострачиваем заготовки между собой</a:t>
            </a:r>
            <a:endParaRPr lang="ru-RU" dirty="0"/>
          </a:p>
        </p:txBody>
      </p:sp>
      <p:pic>
        <p:nvPicPr>
          <p:cNvPr id="22530" name="Picture 2" descr="https://sun9-64.userapi.com/c854420/v854420213/130284/MQ5osJiODA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3381839" cy="4509120"/>
          </a:xfrm>
          <a:prstGeom prst="rect">
            <a:avLst/>
          </a:prstGeom>
          <a:noFill/>
        </p:spPr>
      </p:pic>
      <p:pic>
        <p:nvPicPr>
          <p:cNvPr id="4" name="Picture 2" descr="https://sun9-23.userapi.com/c851216/v851216213/1e9a64/P3jUb5v278c.jpg"/>
          <p:cNvPicPr>
            <a:picLocks noChangeAspect="1" noChangeArrowheads="1"/>
          </p:cNvPicPr>
          <p:nvPr/>
        </p:nvPicPr>
        <p:blipFill>
          <a:blip r:embed="rId3" cstate="print"/>
          <a:srcRect t="19398" r="3442" b="18530"/>
          <a:stretch>
            <a:fillRect/>
          </a:stretch>
        </p:blipFill>
        <p:spPr bwMode="auto">
          <a:xfrm>
            <a:off x="4499992" y="2276872"/>
            <a:ext cx="4032448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Пришиваем мех</a:t>
            </a:r>
            <a:endParaRPr lang="ru-RU" dirty="0"/>
          </a:p>
        </p:txBody>
      </p:sp>
      <p:pic>
        <p:nvPicPr>
          <p:cNvPr id="17410" name="Picture 2" descr="https://sun9-51.userapi.com/c853420/v853420213/1297e0/3G2GBwIcKE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068960"/>
            <a:ext cx="2267998" cy="3023998"/>
          </a:xfrm>
          <a:prstGeom prst="rect">
            <a:avLst/>
          </a:prstGeom>
          <a:noFill/>
        </p:spPr>
      </p:pic>
      <p:pic>
        <p:nvPicPr>
          <p:cNvPr id="17412" name="Picture 4" descr="https://sun9-60.userapi.com/c858420/v858420213/b5f08/KwHhkl8e5Ss.jpg"/>
          <p:cNvPicPr>
            <a:picLocks noChangeAspect="1" noChangeArrowheads="1"/>
          </p:cNvPicPr>
          <p:nvPr/>
        </p:nvPicPr>
        <p:blipFill>
          <a:blip r:embed="rId3" cstate="print"/>
          <a:srcRect t="13171"/>
          <a:stretch>
            <a:fillRect/>
          </a:stretch>
        </p:blipFill>
        <p:spPr bwMode="auto">
          <a:xfrm>
            <a:off x="323528" y="3212976"/>
            <a:ext cx="2673807" cy="3095538"/>
          </a:xfrm>
          <a:prstGeom prst="rect">
            <a:avLst/>
          </a:prstGeom>
          <a:noFill/>
        </p:spPr>
      </p:pic>
      <p:pic>
        <p:nvPicPr>
          <p:cNvPr id="5" name="Picture 2" descr="https://sun9-41.userapi.com/c855132/v855132213/132b68/DTQ9si-8RE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340768"/>
            <a:ext cx="3168351" cy="4224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sun9-10.userapi.com/c858032/v858032213/b58b5/oaqViDL3S5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196064" cy="61470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Пришиваем из </a:t>
            </a:r>
            <a:r>
              <a:rPr lang="ru-RU" dirty="0" err="1" smtClean="0"/>
              <a:t>пумпончика</a:t>
            </a:r>
            <a:r>
              <a:rPr lang="ru-RU" dirty="0" smtClean="0"/>
              <a:t> нос и приклеиваем глазки</a:t>
            </a:r>
            <a:endParaRPr lang="ru-RU" dirty="0"/>
          </a:p>
        </p:txBody>
      </p:sp>
      <p:pic>
        <p:nvPicPr>
          <p:cNvPr id="24578" name="Picture 2" descr="https://sun9-28.userapi.com/c855724/v855724213/12e887/J5eg28SCs8I.jpg"/>
          <p:cNvPicPr>
            <a:picLocks noChangeAspect="1" noChangeArrowheads="1"/>
          </p:cNvPicPr>
          <p:nvPr/>
        </p:nvPicPr>
        <p:blipFill>
          <a:blip r:embed="rId2" cstate="print"/>
          <a:srcRect l="14894" t="33511" r="19149" b="18617"/>
          <a:stretch>
            <a:fillRect/>
          </a:stretch>
        </p:blipFill>
        <p:spPr bwMode="auto">
          <a:xfrm>
            <a:off x="395536" y="2276872"/>
            <a:ext cx="3672408" cy="3553943"/>
          </a:xfrm>
          <a:prstGeom prst="rect">
            <a:avLst/>
          </a:prstGeom>
          <a:noFill/>
        </p:spPr>
      </p:pic>
      <p:pic>
        <p:nvPicPr>
          <p:cNvPr id="27650" name="Picture 2" descr="https://sun9-26.userapi.com/c850528/v850528959/1ebe63/argV4R8zo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84784"/>
            <a:ext cx="3877171" cy="5169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Пришиваем ушки</a:t>
            </a:r>
            <a:endParaRPr lang="ru-RU" dirty="0"/>
          </a:p>
        </p:txBody>
      </p:sp>
      <p:pic>
        <p:nvPicPr>
          <p:cNvPr id="16386" name="Picture 2" descr="https://sun9-9.userapi.com/c854524/v854524213/12e854/YimuBD7am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356992"/>
            <a:ext cx="2355725" cy="3140968"/>
          </a:xfrm>
          <a:prstGeom prst="rect">
            <a:avLst/>
          </a:prstGeom>
          <a:noFill/>
        </p:spPr>
      </p:pic>
      <p:pic>
        <p:nvPicPr>
          <p:cNvPr id="16388" name="Picture 4" descr="https://sun9-43.userapi.com/c850536/v850536213/1e8e62/ajcdWRZ5_rQ.jpg"/>
          <p:cNvPicPr>
            <a:picLocks noChangeAspect="1" noChangeArrowheads="1"/>
          </p:cNvPicPr>
          <p:nvPr/>
        </p:nvPicPr>
        <p:blipFill>
          <a:blip r:embed="rId3" cstate="print"/>
          <a:srcRect t="13731" b="13694"/>
          <a:stretch>
            <a:fillRect/>
          </a:stretch>
        </p:blipFill>
        <p:spPr bwMode="auto">
          <a:xfrm>
            <a:off x="251520" y="1196752"/>
            <a:ext cx="2753296" cy="2664296"/>
          </a:xfrm>
          <a:prstGeom prst="rect">
            <a:avLst/>
          </a:prstGeom>
          <a:noFill/>
        </p:spPr>
      </p:pic>
      <p:pic>
        <p:nvPicPr>
          <p:cNvPr id="16390" name="Picture 6" descr="https://sun9-21.userapi.com/c854028/v854028213/12fa85/9kuLRiRSns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501008"/>
            <a:ext cx="2355726" cy="3140968"/>
          </a:xfrm>
          <a:prstGeom prst="rect">
            <a:avLst/>
          </a:prstGeom>
          <a:noFill/>
        </p:spPr>
      </p:pic>
      <p:pic>
        <p:nvPicPr>
          <p:cNvPr id="6" name="Picture 2" descr="https://sun9-53.userapi.com/c857032/v857032959/151b6/gWghdLe84po.jpg"/>
          <p:cNvPicPr>
            <a:picLocks noChangeAspect="1" noChangeArrowheads="1"/>
          </p:cNvPicPr>
          <p:nvPr/>
        </p:nvPicPr>
        <p:blipFill>
          <a:blip r:embed="rId5" cstate="print"/>
          <a:srcRect b="21961"/>
          <a:stretch>
            <a:fillRect/>
          </a:stretch>
        </p:blipFill>
        <p:spPr bwMode="auto">
          <a:xfrm>
            <a:off x="3563888" y="1196752"/>
            <a:ext cx="3242438" cy="3373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sun9-53.userapi.com/c857032/v857032959/151b6/gWghdLe84po.jpg"/>
          <p:cNvPicPr>
            <a:picLocks noChangeAspect="1" noChangeArrowheads="1"/>
          </p:cNvPicPr>
          <p:nvPr/>
        </p:nvPicPr>
        <p:blipFill>
          <a:blip r:embed="rId2" cstate="print"/>
          <a:srcRect b="21961"/>
          <a:stretch>
            <a:fillRect/>
          </a:stretch>
        </p:blipFill>
        <p:spPr bwMode="auto">
          <a:xfrm>
            <a:off x="1475656" y="620688"/>
            <a:ext cx="5562617" cy="5788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Мех украшаем листьями и грибочками из фетра</a:t>
            </a:r>
            <a:endParaRPr lang="ru-RU" dirty="0"/>
          </a:p>
        </p:txBody>
      </p:sp>
      <p:pic>
        <p:nvPicPr>
          <p:cNvPr id="26626" name="Picture 2" descr="https://sun9-63.userapi.com/c850532/v850532959/1ecd58/rBuiOSdVw9A.jpg"/>
          <p:cNvPicPr>
            <a:picLocks noChangeAspect="1" noChangeArrowheads="1"/>
          </p:cNvPicPr>
          <p:nvPr/>
        </p:nvPicPr>
        <p:blipFill>
          <a:blip r:embed="rId2" cstate="print"/>
          <a:srcRect l="13636" t="18182" r="4545" b="19318"/>
          <a:stretch>
            <a:fillRect/>
          </a:stretch>
        </p:blipFill>
        <p:spPr bwMode="auto">
          <a:xfrm>
            <a:off x="4644008" y="1700808"/>
            <a:ext cx="4258946" cy="4337815"/>
          </a:xfrm>
          <a:prstGeom prst="rect">
            <a:avLst/>
          </a:prstGeom>
          <a:noFill/>
        </p:spPr>
      </p:pic>
      <p:pic>
        <p:nvPicPr>
          <p:cNvPr id="5" name="Picture 2" descr="https://sun9-16.userapi.com/c855424/v855424213/1310d8/m7hj4aJviys.jpg"/>
          <p:cNvPicPr>
            <a:picLocks noChangeAspect="1" noChangeArrowheads="1"/>
          </p:cNvPicPr>
          <p:nvPr/>
        </p:nvPicPr>
        <p:blipFill>
          <a:blip r:embed="rId3" cstate="print"/>
          <a:srcRect l="-1552" t="16289" r="3818" b="23210"/>
          <a:stretch>
            <a:fillRect/>
          </a:stretch>
        </p:blipFill>
        <p:spPr bwMode="auto">
          <a:xfrm>
            <a:off x="251520" y="2132856"/>
            <a:ext cx="4187542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</TotalTime>
  <Words>31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 Шапка ёжика на осенний досуг</vt:lpstr>
      <vt:lpstr>Делаем выкройку</vt:lpstr>
      <vt:lpstr>Сострачиваем заготовки между собой</vt:lpstr>
      <vt:lpstr>Пришиваем мех</vt:lpstr>
      <vt:lpstr>Слайд 5</vt:lpstr>
      <vt:lpstr>Пришиваем из пумпончика нос и приклеиваем глазки</vt:lpstr>
      <vt:lpstr>Пришиваем ушки</vt:lpstr>
      <vt:lpstr>Слайд 8</vt:lpstr>
      <vt:lpstr>Мех украшаем листьями и грибочками из фетра</vt:lpstr>
      <vt:lpstr>Вот что получилось…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Шьём шапку ёжика на осенний досуг</dc:title>
  <dc:creator>Home</dc:creator>
  <cp:lastModifiedBy>Home</cp:lastModifiedBy>
  <cp:revision>4</cp:revision>
  <dcterms:created xsi:type="dcterms:W3CDTF">2019-10-20T16:59:14Z</dcterms:created>
  <dcterms:modified xsi:type="dcterms:W3CDTF">2019-10-20T17:38:16Z</dcterms:modified>
</cp:coreProperties>
</file>