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18B39-031F-4A0B-9A15-3F9F77822BFB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896BA-733A-4D04-9F9C-61B519C49D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solidFill>
            <a:schemeClr val="accent3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Сказка репка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Чтение русской народной сказки «Репка», свободное общение по сказке, беседа о героях сказки,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Прочитали и нарисовали.</a:t>
            </a:r>
            <a:endParaRPr lang="ru-RU" dirty="0"/>
          </a:p>
        </p:txBody>
      </p:sp>
      <p:pic>
        <p:nvPicPr>
          <p:cNvPr id="1026" name="Picture 2" descr="C:\Users\Равиль\Desktop\видео детей\репка\IMG_20181010_0926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00200"/>
            <a:ext cx="4032448" cy="4525963"/>
          </a:xfrm>
          <a:prstGeom prst="rect">
            <a:avLst/>
          </a:prstGeom>
          <a:noFill/>
        </p:spPr>
      </p:pic>
      <p:pic>
        <p:nvPicPr>
          <p:cNvPr id="1027" name="Picture 3" descr="C:\Users\Равиль\Desktop\видео детей\репка\IMG_20181010_100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396044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Аппликация.</a:t>
            </a:r>
            <a:endParaRPr lang="ru-RU" dirty="0"/>
          </a:p>
        </p:txBody>
      </p:sp>
      <p:pic>
        <p:nvPicPr>
          <p:cNvPr id="2050" name="Picture 2" descr="C:\Users\Равиль\Desktop\видео детей\репка\IMG_20181017_0939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816424" cy="4641379"/>
          </a:xfrm>
          <a:prstGeom prst="rect">
            <a:avLst/>
          </a:prstGeom>
          <a:noFill/>
        </p:spPr>
      </p:pic>
      <p:pic>
        <p:nvPicPr>
          <p:cNvPr id="2051" name="Picture 3" descr="C:\Users\Равиль\Desktop\видео детей\репка\IMG_20181017_0939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42484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Лепка.</a:t>
            </a:r>
            <a:endParaRPr lang="ru-RU" dirty="0"/>
          </a:p>
        </p:txBody>
      </p:sp>
      <p:pic>
        <p:nvPicPr>
          <p:cNvPr id="3074" name="Picture 2" descr="C:\Users\Равиль\Desktop\видео детей\репка\IMG_20181010_0909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3960440" cy="4709120"/>
          </a:xfrm>
          <a:prstGeom prst="rect">
            <a:avLst/>
          </a:prstGeom>
          <a:noFill/>
        </p:spPr>
      </p:pic>
      <p:pic>
        <p:nvPicPr>
          <p:cNvPr id="3075" name="Picture 3" descr="C:\Users\Равиль\Desktop\видео детей\репка\IMG_20181010_092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4104456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</TotalTime>
  <Words>28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Сказка репка.</vt:lpstr>
      <vt:lpstr>Прочитали и нарисовали.</vt:lpstr>
      <vt:lpstr>Аппликация.</vt:lpstr>
      <vt:lpstr>Лепка.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Равиль</dc:creator>
  <cp:lastModifiedBy>Равиль</cp:lastModifiedBy>
  <cp:revision>3</cp:revision>
  <dcterms:created xsi:type="dcterms:W3CDTF">2019-10-19T20:58:30Z</dcterms:created>
  <dcterms:modified xsi:type="dcterms:W3CDTF">2019-10-19T21:19:20Z</dcterms:modified>
</cp:coreProperties>
</file>