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56" r:id="rId3"/>
    <p:sldId id="260" r:id="rId4"/>
    <p:sldId id="274" r:id="rId5"/>
    <p:sldId id="278" r:id="rId6"/>
    <p:sldId id="279" r:id="rId7"/>
    <p:sldId id="261" r:id="rId8"/>
    <p:sldId id="275" r:id="rId9"/>
    <p:sldId id="280" r:id="rId10"/>
    <p:sldId id="282" r:id="rId11"/>
    <p:sldId id="28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8A3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40" autoAdjust="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года</c:v>
                </c:pt>
              </c:strCache>
            </c:strRef>
          </c:tx>
          <c:dLbls>
            <c:showVal val="1"/>
          </c:dLbls>
          <c:cat>
            <c:strRef>
              <c:f>Лист1!$A$2:$A$4</c:f>
              <c:strCache>
                <c:ptCount val="3"/>
                <c:pt idx="0">
                  <c:v>средняя группа</c:v>
                </c:pt>
                <c:pt idx="1">
                  <c:v>старшая группа</c:v>
                </c:pt>
                <c:pt idx="2">
                  <c:v>подготовительная группа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0.25</c:v>
                </c:pt>
                <c:pt idx="1">
                  <c:v>0.38000000000000017</c:v>
                </c:pt>
                <c:pt idx="2">
                  <c:v>0.52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конец года</c:v>
                </c:pt>
              </c:strCache>
            </c:strRef>
          </c:tx>
          <c:dLbls>
            <c:showVal val="1"/>
          </c:dLbls>
          <c:cat>
            <c:strRef>
              <c:f>Лист1!$A$2:$A$4</c:f>
              <c:strCache>
                <c:ptCount val="3"/>
                <c:pt idx="0">
                  <c:v>средняя группа</c:v>
                </c:pt>
                <c:pt idx="1">
                  <c:v>старшая группа</c:v>
                </c:pt>
                <c:pt idx="2">
                  <c:v>подготовительная группа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0.38000000000000017</c:v>
                </c:pt>
                <c:pt idx="1">
                  <c:v>0.52</c:v>
                </c:pt>
                <c:pt idx="2">
                  <c:v>0.73000000000000032</c:v>
                </c:pt>
              </c:numCache>
            </c:numRef>
          </c:val>
        </c:ser>
        <c:shape val="cone"/>
        <c:axId val="81142144"/>
        <c:axId val="81143680"/>
        <c:axId val="0"/>
      </c:bar3DChart>
      <c:catAx>
        <c:axId val="81142144"/>
        <c:scaling>
          <c:orientation val="minMax"/>
        </c:scaling>
        <c:axPos val="b"/>
        <c:tickLblPos val="nextTo"/>
        <c:txPr>
          <a:bodyPr/>
          <a:lstStyle/>
          <a:p>
            <a:pPr>
              <a:defRPr sz="1000" baseline="0"/>
            </a:pPr>
            <a:endParaRPr lang="ru-RU"/>
          </a:p>
        </c:txPr>
        <c:crossAx val="81143680"/>
        <c:crosses val="autoZero"/>
        <c:auto val="1"/>
        <c:lblAlgn val="ctr"/>
        <c:lblOffset val="100"/>
      </c:catAx>
      <c:valAx>
        <c:axId val="81143680"/>
        <c:scaling>
          <c:orientation val="minMax"/>
        </c:scaling>
        <c:axPos val="l"/>
        <c:majorGridlines/>
        <c:numFmt formatCode="0%" sourceLinked="1"/>
        <c:tickLblPos val="nextTo"/>
        <c:crossAx val="81142144"/>
        <c:crosses val="autoZero"/>
        <c:crossBetween val="between"/>
      </c:valAx>
    </c:plotArea>
    <c:legend>
      <c:legendPos val="b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dou43.yuzhno-sakh.ru/wp-content/uploads/2016/12/Partsialnaya-programma-Osnovyi-bezopasnosti-detey-doshkolnogo-vozrasta.pd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/>
          </a:bodyPr>
          <a:lstStyle/>
          <a:p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9218" name="Picture 2" descr="C:\Users\Маргарита\Downloads\zebra-malyishk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86512" y="4071942"/>
            <a:ext cx="2655156" cy="2646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692696"/>
            <a:ext cx="7408333" cy="5433467"/>
          </a:xfrm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4600" dirty="0" smtClean="0">
                <a:solidFill>
                  <a:schemeClr val="tx1"/>
                </a:solidFill>
              </a:rPr>
              <a:t>Технология по основам правил дорожного движения</a:t>
            </a:r>
          </a:p>
          <a:p>
            <a:pPr algn="ctr">
              <a:buNone/>
            </a:pPr>
            <a:r>
              <a:rPr lang="ru-RU" sz="6000" dirty="0" smtClean="0">
                <a:solidFill>
                  <a:schemeClr val="tx1"/>
                </a:solidFill>
              </a:rPr>
              <a:t>«ШКОЛА ЗЕБРЁНКА»</a:t>
            </a:r>
          </a:p>
          <a:p>
            <a:pPr>
              <a:buNone/>
            </a:pPr>
            <a:endParaRPr lang="ru-RU" sz="6000" dirty="0"/>
          </a:p>
          <a:p>
            <a:pPr>
              <a:buNone/>
            </a:pPr>
            <a:r>
              <a:rPr lang="ru-RU" sz="2600" dirty="0" smtClean="0"/>
              <a:t>МБДОУ №35 г. Красногорск</a:t>
            </a:r>
          </a:p>
          <a:p>
            <a:pPr marL="0" indent="0">
              <a:buNone/>
            </a:pPr>
            <a:r>
              <a:rPr lang="ru-RU" sz="2200" b="1" dirty="0" smtClean="0">
                <a:solidFill>
                  <a:schemeClr val="tx1"/>
                </a:solidFill>
              </a:rPr>
              <a:t>воспитатель:</a:t>
            </a:r>
          </a:p>
          <a:p>
            <a:pPr marL="0" indent="0">
              <a:buNone/>
            </a:pPr>
            <a:r>
              <a:rPr lang="ru-RU" sz="2200" b="1" dirty="0" err="1" smtClean="0">
                <a:solidFill>
                  <a:schemeClr val="tx1"/>
                </a:solidFill>
              </a:rPr>
              <a:t>Слепцова</a:t>
            </a:r>
            <a:r>
              <a:rPr lang="ru-RU" sz="2200" b="1" dirty="0" smtClean="0">
                <a:solidFill>
                  <a:schemeClr val="tx1"/>
                </a:solidFill>
              </a:rPr>
              <a:t> </a:t>
            </a:r>
          </a:p>
          <a:p>
            <a:pPr marL="0" indent="0">
              <a:buNone/>
            </a:pPr>
            <a:r>
              <a:rPr lang="ru-RU" sz="2200" b="1" dirty="0" smtClean="0">
                <a:solidFill>
                  <a:schemeClr val="tx1"/>
                </a:solidFill>
              </a:rPr>
              <a:t>Валентина Васильевна</a:t>
            </a:r>
            <a:endParaRPr lang="ru-RU" sz="2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884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433654" cy="79690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Динамика результатов за три года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505092" cy="503397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800" dirty="0" smtClean="0">
              <a:solidFill>
                <a:schemeClr val="tx1"/>
              </a:solidFill>
            </a:endParaRPr>
          </a:p>
          <a:p>
            <a:pPr>
              <a:buFont typeface="Arial" charset="0"/>
              <a:buChar char="•"/>
            </a:pPr>
            <a:endParaRPr lang="ru-RU" sz="2800" dirty="0" smtClean="0">
              <a:solidFill>
                <a:schemeClr val="tx1"/>
              </a:solidFill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433654" cy="79690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Список литературы: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505092" cy="503397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8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ru-RU" sz="1800" b="1" dirty="0" smtClean="0">
                <a:solidFill>
                  <a:schemeClr val="tx1"/>
                </a:solidFill>
              </a:rPr>
              <a:t>Авдеева Н.Н., Князева О.Л, </a:t>
            </a:r>
            <a:r>
              <a:rPr lang="ru-RU" sz="1800" b="1" dirty="0" err="1" smtClean="0">
                <a:solidFill>
                  <a:schemeClr val="tx1"/>
                </a:solidFill>
              </a:rPr>
              <a:t>Стеркина</a:t>
            </a:r>
            <a:r>
              <a:rPr lang="ru-RU" sz="1800" b="1" dirty="0" smtClean="0">
                <a:solidFill>
                  <a:schemeClr val="tx1"/>
                </a:solidFill>
              </a:rPr>
              <a:t> Р.Б.. Безопасность: Учебное пособие по основам безопасности жизнедеятельности детей старшего дошкольного возраста. - СПб.: «ДЕТСТВО-ПРЕСС», 2009</a:t>
            </a:r>
          </a:p>
          <a:p>
            <a:pPr>
              <a:spcBef>
                <a:spcPts val="0"/>
              </a:spcBef>
              <a:buNone/>
            </a:pPr>
            <a:r>
              <a:rPr lang="en-US" sz="1800" dirty="0" smtClean="0">
                <a:hlinkClick r:id="rId2"/>
              </a:rPr>
              <a:t>http://dou43.yuzhno-sakh.ru/wp-content/uploads/2016/12/Partsialnaya-programma-Osnovyi-bezopasnosti-detey-doshkolnogo-vozrasta.pdf</a:t>
            </a:r>
            <a:endParaRPr lang="ru-RU" sz="1800" dirty="0" smtClean="0"/>
          </a:p>
          <a:p>
            <a:pPr>
              <a:spcBef>
                <a:spcPts val="0"/>
              </a:spcBef>
              <a:buNone/>
            </a:pPr>
            <a:r>
              <a:rPr lang="ru-RU" sz="1800" b="1" dirty="0" err="1" smtClean="0">
                <a:solidFill>
                  <a:schemeClr val="tx1"/>
                </a:solidFill>
              </a:rPr>
              <a:t>Ахмадиева</a:t>
            </a:r>
            <a:r>
              <a:rPr lang="ru-RU" sz="1800" b="1" dirty="0" smtClean="0">
                <a:solidFill>
                  <a:schemeClr val="tx1"/>
                </a:solidFill>
              </a:rPr>
              <a:t> Р.  Ш. Формирование безопасности жизнедеятельности на дорогах. Казань, 2013.</a:t>
            </a:r>
          </a:p>
          <a:p>
            <a:pPr>
              <a:buFont typeface="Wingdings" pitchFamily="2" charset="2"/>
              <a:buChar char="ü"/>
            </a:pPr>
            <a:endParaRPr lang="ru-RU" sz="2800" dirty="0" smtClean="0">
              <a:solidFill>
                <a:schemeClr val="tx1"/>
              </a:solidFill>
            </a:endParaRPr>
          </a:p>
          <a:p>
            <a:pPr algn="ctr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000108"/>
            <a:ext cx="8640959" cy="5126055"/>
          </a:xfrm>
        </p:spPr>
        <p:txBody>
          <a:bodyPr/>
          <a:lstStyle/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В процессе изучения правил дорожного движения сформировать у детей элементарные знания и культуру безопасного поведения на дороге. 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	Занятия проводятся в игровой форме для более легкого понимания и увеличения объема запоминаемой информации. 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Цель и задачи технологии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486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714356"/>
            <a:ext cx="8568951" cy="5411807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Заключается в пропаганде безопасного движения на дороге для детей и родителей. В данном проекте принимали участие сотрудники ГИБДД. СМИ освещали данные события в местной газете: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8641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Актуальность технологии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Picture 2" descr="C:\Users\Маргарита\Desktop\Валя\Аттестация1\Газета новости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1992"/>
          <a:stretch/>
        </p:blipFill>
        <p:spPr bwMode="auto">
          <a:xfrm rot="20829347">
            <a:off x="2571896" y="2597489"/>
            <a:ext cx="4884004" cy="3764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Маргарита\Desktop\Валя\фото\Фото зебренок репа\IMG_607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72198" y="4544065"/>
            <a:ext cx="2813442" cy="23139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Маргарита\Desktop\Валя\фото\Фото зебренок репа\IMG_606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34" y="2214554"/>
            <a:ext cx="3143272" cy="23574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62737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35743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</a:rPr>
              <a:t>Мероприятия: «</a:t>
            </a:r>
            <a:r>
              <a:rPr lang="ru-RU" sz="3100" dirty="0" err="1" smtClean="0">
                <a:solidFill>
                  <a:schemeClr val="tx1"/>
                </a:solidFill>
              </a:rPr>
              <a:t>Зебрёнок</a:t>
            </a:r>
            <a:r>
              <a:rPr lang="ru-RU" sz="3100" dirty="0" smtClean="0">
                <a:solidFill>
                  <a:schemeClr val="tx1"/>
                </a:solidFill>
              </a:rPr>
              <a:t> и Петрушка», </a:t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</a:rPr>
              <a:t>«</a:t>
            </a:r>
            <a:r>
              <a:rPr lang="ru-RU" sz="3100" dirty="0" err="1" smtClean="0">
                <a:solidFill>
                  <a:schemeClr val="tx1"/>
                </a:solidFill>
              </a:rPr>
              <a:t>Зебрёнок</a:t>
            </a:r>
            <a:r>
              <a:rPr lang="ru-RU" sz="3100" dirty="0" smtClean="0">
                <a:solidFill>
                  <a:schemeClr val="tx1"/>
                </a:solidFill>
              </a:rPr>
              <a:t> и Шапокляк». </a:t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</a:rPr>
              <a:t>Досуг для детей «Буратино в гостях у детей», </a:t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</a:rPr>
              <a:t>«В гости к </a:t>
            </a:r>
            <a:r>
              <a:rPr lang="ru-RU" sz="3100" dirty="0" err="1" smtClean="0">
                <a:solidFill>
                  <a:schemeClr val="tx1"/>
                </a:solidFill>
              </a:rPr>
              <a:t>Мальвине</a:t>
            </a:r>
            <a:r>
              <a:rPr lang="ru-RU" sz="3100" dirty="0" smtClean="0">
                <a:solidFill>
                  <a:schemeClr val="tx1"/>
                </a:solidFill>
              </a:rPr>
              <a:t>».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Valentina\Desktop\Рисунок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2414877"/>
            <a:ext cx="4286279" cy="38802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1006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8662" y="2571744"/>
            <a:ext cx="7408333" cy="34506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38328"/>
            <a:ext cx="8715436" cy="1161846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Открытое занятие для педагогов «Стоп машина! Тише ход! На дороге пешеход!»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Users\Маргарита\Desktop\Валя\фото\Фото зебренок репа\IMG_60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3714752"/>
            <a:ext cx="4143404" cy="2429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Маргарита\Desktop\Валя\фото\Фото зебренок репа\IMG_607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428868"/>
            <a:ext cx="4211199" cy="2428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6243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9034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Акция: «Засветись!»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285720" y="928670"/>
            <a:ext cx="4786346" cy="5072098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С 1 июля 2015г согласно ПДД пешеходы, а особенно дети, должны иметь на одежде светоотражающие элементы. Для широкого освещения данного новшества я создала памятку и ознакомила с ней детей и родителей. </a:t>
            </a:r>
          </a:p>
          <a:p>
            <a:endParaRPr lang="ru-RU" dirty="0"/>
          </a:p>
        </p:txBody>
      </p:sp>
      <p:pic>
        <p:nvPicPr>
          <p:cNvPr id="5" name="Содержимое 4" descr="памятка засветись.jpeg"/>
          <p:cNvPicPr>
            <a:picLocks noGrp="1" noChangeAspect="1"/>
          </p:cNvPicPr>
          <p:nvPr>
            <p:ph sz="half" idx="4294967295"/>
          </p:nvPr>
        </p:nvPicPr>
        <p:blipFill>
          <a:blip r:embed="rId2" cstate="screen">
            <a:lum bright="8000"/>
          </a:blip>
          <a:srcRect/>
          <a:stretch>
            <a:fillRect/>
          </a:stretch>
        </p:blipFill>
        <p:spPr>
          <a:xfrm>
            <a:off x="5143504" y="714356"/>
            <a:ext cx="3690559" cy="531080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3321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Досуг «Зеленый огонек»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098" name="Picture 2" descr="C:\Users\Valentina\Desktop\Рисунок2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071678"/>
            <a:ext cx="5590611" cy="37877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814160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 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 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 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 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 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</a:p>
        </p:txBody>
      </p:sp>
      <p:grpSp>
        <p:nvGrpSpPr>
          <p:cNvPr id="1028" name="Group 4"/>
          <p:cNvGrpSpPr>
            <a:grpSpLocks noChangeAspect="1"/>
          </p:cNvGrpSpPr>
          <p:nvPr/>
        </p:nvGrpSpPr>
        <p:grpSpPr bwMode="auto">
          <a:xfrm>
            <a:off x="684213" y="260350"/>
            <a:ext cx="7915275" cy="6902450"/>
            <a:chOff x="431" y="164"/>
            <a:chExt cx="4986" cy="4348"/>
          </a:xfrm>
        </p:grpSpPr>
        <p:sp>
          <p:nvSpPr>
            <p:cNvPr id="1027" name="AutoShape 3"/>
            <p:cNvSpPr>
              <a:spLocks noChangeAspect="1" noChangeArrowheads="1" noTextEdit="1"/>
            </p:cNvSpPr>
            <p:nvPr/>
          </p:nvSpPr>
          <p:spPr bwMode="auto">
            <a:xfrm>
              <a:off x="431" y="164"/>
              <a:ext cx="4986" cy="4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9" name="Rectangle 5"/>
            <p:cNvSpPr>
              <a:spLocks noChangeArrowheads="1"/>
            </p:cNvSpPr>
            <p:nvPr/>
          </p:nvSpPr>
          <p:spPr bwMode="auto">
            <a:xfrm>
              <a:off x="2803" y="1401"/>
              <a:ext cx="233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     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0" name="Rectangle 6"/>
            <p:cNvSpPr>
              <a:spLocks noChangeArrowheads="1"/>
            </p:cNvSpPr>
            <p:nvPr/>
          </p:nvSpPr>
          <p:spPr bwMode="auto">
            <a:xfrm>
              <a:off x="5396" y="1401"/>
              <a:ext cx="83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045" name="Group 1021"/>
            <p:cNvGrpSpPr>
              <a:grpSpLocks/>
            </p:cNvGrpSpPr>
            <p:nvPr/>
          </p:nvGrpSpPr>
          <p:grpSpPr bwMode="auto">
            <a:xfrm>
              <a:off x="479" y="1585"/>
              <a:ext cx="4603" cy="557"/>
              <a:chOff x="479" y="1585"/>
              <a:chExt cx="4603" cy="557"/>
            </a:xfrm>
          </p:grpSpPr>
          <p:grpSp>
            <p:nvGrpSpPr>
              <p:cNvPr id="1231" name="Group 207"/>
              <p:cNvGrpSpPr>
                <a:grpSpLocks/>
              </p:cNvGrpSpPr>
              <p:nvPr/>
            </p:nvGrpSpPr>
            <p:grpSpPr bwMode="auto">
              <a:xfrm>
                <a:off x="479" y="1603"/>
                <a:ext cx="4603" cy="539"/>
                <a:chOff x="479" y="1603"/>
                <a:chExt cx="4603" cy="539"/>
              </a:xfrm>
            </p:grpSpPr>
            <p:sp>
              <p:nvSpPr>
                <p:cNvPr id="1031" name="Rectangle 7"/>
                <p:cNvSpPr>
                  <a:spLocks noChangeArrowheads="1"/>
                </p:cNvSpPr>
                <p:nvPr/>
              </p:nvSpPr>
              <p:spPr bwMode="auto">
                <a:xfrm>
                  <a:off x="507" y="1829"/>
                  <a:ext cx="159" cy="313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32" name="Freeform 8"/>
                <p:cNvSpPr>
                  <a:spLocks noEditPoints="1"/>
                </p:cNvSpPr>
                <p:nvPr/>
              </p:nvSpPr>
              <p:spPr bwMode="auto">
                <a:xfrm>
                  <a:off x="508" y="1829"/>
                  <a:ext cx="157" cy="312"/>
                </a:xfrm>
                <a:custGeom>
                  <a:avLst/>
                  <a:gdLst/>
                  <a:ahLst/>
                  <a:cxnLst>
                    <a:cxn ang="0">
                      <a:pos x="1109" y="2411"/>
                    </a:cxn>
                    <a:cxn ang="0">
                      <a:pos x="1005" y="3106"/>
                    </a:cxn>
                    <a:cxn ang="0">
                      <a:pos x="549" y="3320"/>
                    </a:cxn>
                    <a:cxn ang="0">
                      <a:pos x="0" y="3357"/>
                    </a:cxn>
                    <a:cxn ang="0">
                      <a:pos x="0" y="51"/>
                    </a:cxn>
                    <a:cxn ang="0">
                      <a:pos x="565" y="14"/>
                    </a:cxn>
                    <a:cxn ang="0">
                      <a:pos x="966" y="189"/>
                    </a:cxn>
                    <a:cxn ang="0">
                      <a:pos x="1075" y="871"/>
                    </a:cxn>
                    <a:cxn ang="0">
                      <a:pos x="797" y="1527"/>
                    </a:cxn>
                    <a:cxn ang="0">
                      <a:pos x="1026" y="1749"/>
                    </a:cxn>
                    <a:cxn ang="0">
                      <a:pos x="1109" y="2216"/>
                    </a:cxn>
                    <a:cxn ang="0">
                      <a:pos x="1109" y="2411"/>
                    </a:cxn>
                    <a:cxn ang="0">
                      <a:pos x="475" y="1248"/>
                    </a:cxn>
                    <a:cxn ang="0">
                      <a:pos x="609" y="1182"/>
                    </a:cxn>
                    <a:cxn ang="0">
                      <a:pos x="633" y="953"/>
                    </a:cxn>
                    <a:cxn ang="0">
                      <a:pos x="605" y="758"/>
                    </a:cxn>
                    <a:cxn ang="0">
                      <a:pos x="475" y="712"/>
                    </a:cxn>
                    <a:cxn ang="0">
                      <a:pos x="475" y="1248"/>
                    </a:cxn>
                    <a:cxn ang="0">
                      <a:pos x="633" y="2288"/>
                    </a:cxn>
                    <a:cxn ang="0">
                      <a:pos x="633" y="2176"/>
                    </a:cxn>
                    <a:cxn ang="0">
                      <a:pos x="605" y="1909"/>
                    </a:cxn>
                    <a:cxn ang="0">
                      <a:pos x="475" y="1865"/>
                    </a:cxn>
                    <a:cxn ang="0">
                      <a:pos x="475" y="2630"/>
                    </a:cxn>
                    <a:cxn ang="0">
                      <a:pos x="602" y="2562"/>
                    </a:cxn>
                    <a:cxn ang="0">
                      <a:pos x="633" y="2288"/>
                    </a:cxn>
                  </a:cxnLst>
                  <a:rect l="0" t="0" r="r" b="b"/>
                  <a:pathLst>
                    <a:path w="1109" h="3357">
                      <a:moveTo>
                        <a:pt x="1109" y="2411"/>
                      </a:moveTo>
                      <a:cubicBezTo>
                        <a:pt x="1109" y="2747"/>
                        <a:pt x="1074" y="2978"/>
                        <a:pt x="1005" y="3106"/>
                      </a:cubicBezTo>
                      <a:cubicBezTo>
                        <a:pt x="936" y="3233"/>
                        <a:pt x="782" y="3305"/>
                        <a:pt x="549" y="3320"/>
                      </a:cubicBezTo>
                      <a:cubicBezTo>
                        <a:pt x="365" y="3333"/>
                        <a:pt x="183" y="3345"/>
                        <a:pt x="0" y="3357"/>
                      </a:cubicBezTo>
                      <a:cubicBezTo>
                        <a:pt x="0" y="2256"/>
                        <a:pt x="0" y="1154"/>
                        <a:pt x="0" y="51"/>
                      </a:cubicBezTo>
                      <a:cubicBezTo>
                        <a:pt x="188" y="39"/>
                        <a:pt x="377" y="26"/>
                        <a:pt x="565" y="14"/>
                      </a:cubicBezTo>
                      <a:cubicBezTo>
                        <a:pt x="758" y="0"/>
                        <a:pt x="894" y="58"/>
                        <a:pt x="966" y="189"/>
                      </a:cubicBezTo>
                      <a:cubicBezTo>
                        <a:pt x="1037" y="319"/>
                        <a:pt x="1075" y="545"/>
                        <a:pt x="1075" y="871"/>
                      </a:cubicBezTo>
                      <a:cubicBezTo>
                        <a:pt x="1075" y="1245"/>
                        <a:pt x="982" y="1462"/>
                        <a:pt x="797" y="1527"/>
                      </a:cubicBezTo>
                      <a:cubicBezTo>
                        <a:pt x="893" y="1554"/>
                        <a:pt x="972" y="1628"/>
                        <a:pt x="1026" y="1749"/>
                      </a:cubicBezTo>
                      <a:cubicBezTo>
                        <a:pt x="1081" y="1872"/>
                        <a:pt x="1109" y="2027"/>
                        <a:pt x="1109" y="2216"/>
                      </a:cubicBezTo>
                      <a:cubicBezTo>
                        <a:pt x="1109" y="2281"/>
                        <a:pt x="1109" y="2346"/>
                        <a:pt x="1109" y="2411"/>
                      </a:cubicBezTo>
                      <a:close/>
                      <a:moveTo>
                        <a:pt x="475" y="1248"/>
                      </a:moveTo>
                      <a:cubicBezTo>
                        <a:pt x="547" y="1243"/>
                        <a:pt x="592" y="1220"/>
                        <a:pt x="609" y="1182"/>
                      </a:cubicBezTo>
                      <a:cubicBezTo>
                        <a:pt x="624" y="1143"/>
                        <a:pt x="633" y="1065"/>
                        <a:pt x="633" y="953"/>
                      </a:cubicBezTo>
                      <a:cubicBezTo>
                        <a:pt x="633" y="858"/>
                        <a:pt x="623" y="794"/>
                        <a:pt x="605" y="758"/>
                      </a:cubicBezTo>
                      <a:cubicBezTo>
                        <a:pt x="588" y="722"/>
                        <a:pt x="544" y="707"/>
                        <a:pt x="475" y="712"/>
                      </a:cubicBezTo>
                      <a:cubicBezTo>
                        <a:pt x="475" y="891"/>
                        <a:pt x="475" y="1069"/>
                        <a:pt x="475" y="1248"/>
                      </a:cubicBezTo>
                      <a:close/>
                      <a:moveTo>
                        <a:pt x="633" y="2288"/>
                      </a:moveTo>
                      <a:cubicBezTo>
                        <a:pt x="633" y="2251"/>
                        <a:pt x="633" y="2214"/>
                        <a:pt x="633" y="2176"/>
                      </a:cubicBezTo>
                      <a:cubicBezTo>
                        <a:pt x="633" y="2034"/>
                        <a:pt x="623" y="1946"/>
                        <a:pt x="605" y="1909"/>
                      </a:cubicBezTo>
                      <a:cubicBezTo>
                        <a:pt x="588" y="1875"/>
                        <a:pt x="544" y="1861"/>
                        <a:pt x="475" y="1865"/>
                      </a:cubicBezTo>
                      <a:cubicBezTo>
                        <a:pt x="475" y="2120"/>
                        <a:pt x="475" y="2375"/>
                        <a:pt x="475" y="2630"/>
                      </a:cubicBezTo>
                      <a:cubicBezTo>
                        <a:pt x="539" y="2626"/>
                        <a:pt x="582" y="2603"/>
                        <a:pt x="602" y="2562"/>
                      </a:cubicBezTo>
                      <a:cubicBezTo>
                        <a:pt x="622" y="2523"/>
                        <a:pt x="633" y="2430"/>
                        <a:pt x="633" y="228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33" name="Rectangle 9"/>
                <p:cNvSpPr>
                  <a:spLocks noChangeArrowheads="1"/>
                </p:cNvSpPr>
                <p:nvPr/>
              </p:nvSpPr>
              <p:spPr bwMode="auto">
                <a:xfrm>
                  <a:off x="507" y="1829"/>
                  <a:ext cx="159" cy="313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34" name="Rectangle 10"/>
                <p:cNvSpPr>
                  <a:spLocks noChangeArrowheads="1"/>
                </p:cNvSpPr>
                <p:nvPr/>
              </p:nvSpPr>
              <p:spPr bwMode="auto">
                <a:xfrm>
                  <a:off x="684" y="1815"/>
                  <a:ext cx="248" cy="319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35" name="Freeform 11"/>
                <p:cNvSpPr>
                  <a:spLocks noEditPoints="1"/>
                </p:cNvSpPr>
                <p:nvPr/>
              </p:nvSpPr>
              <p:spPr bwMode="auto">
                <a:xfrm>
                  <a:off x="685" y="1815"/>
                  <a:ext cx="247" cy="319"/>
                </a:xfrm>
                <a:custGeom>
                  <a:avLst/>
                  <a:gdLst/>
                  <a:ahLst/>
                  <a:cxnLst>
                    <a:cxn ang="0">
                      <a:pos x="1114" y="2404"/>
                    </a:cxn>
                    <a:cxn ang="0">
                      <a:pos x="1065" y="3057"/>
                    </a:cxn>
                    <a:cxn ang="0">
                      <a:pos x="906" y="3312"/>
                    </a:cxn>
                    <a:cxn ang="0">
                      <a:pos x="554" y="3385"/>
                    </a:cxn>
                    <a:cxn ang="0">
                      <a:pos x="0" y="3423"/>
                    </a:cxn>
                    <a:cxn ang="0">
                      <a:pos x="0" y="116"/>
                    </a:cxn>
                    <a:cxn ang="0">
                      <a:pos x="475" y="84"/>
                    </a:cxn>
                    <a:cxn ang="0">
                      <a:pos x="475" y="1186"/>
                    </a:cxn>
                    <a:cxn ang="0">
                      <a:pos x="554" y="1181"/>
                    </a:cxn>
                    <a:cxn ang="0">
                      <a:pos x="895" y="1215"/>
                    </a:cxn>
                    <a:cxn ang="0">
                      <a:pos x="1061" y="1455"/>
                    </a:cxn>
                    <a:cxn ang="0">
                      <a:pos x="1114" y="2067"/>
                    </a:cxn>
                    <a:cxn ang="0">
                      <a:pos x="1114" y="2404"/>
                    </a:cxn>
                    <a:cxn ang="0">
                      <a:pos x="638" y="2313"/>
                    </a:cxn>
                    <a:cxn ang="0">
                      <a:pos x="638" y="2182"/>
                    </a:cxn>
                    <a:cxn ang="0">
                      <a:pos x="614" y="1871"/>
                    </a:cxn>
                    <a:cxn ang="0">
                      <a:pos x="475" y="1818"/>
                    </a:cxn>
                    <a:cxn ang="0">
                      <a:pos x="475" y="2695"/>
                    </a:cxn>
                    <a:cxn ang="0">
                      <a:pos x="605" y="2635"/>
                    </a:cxn>
                    <a:cxn ang="0">
                      <a:pos x="638" y="2313"/>
                    </a:cxn>
                    <a:cxn ang="0">
                      <a:pos x="1736" y="3306"/>
                    </a:cxn>
                    <a:cxn ang="0">
                      <a:pos x="1260" y="3338"/>
                    </a:cxn>
                    <a:cxn ang="0">
                      <a:pos x="1260" y="32"/>
                    </a:cxn>
                    <a:cxn ang="0">
                      <a:pos x="1736" y="0"/>
                    </a:cxn>
                    <a:cxn ang="0">
                      <a:pos x="1736" y="3306"/>
                    </a:cxn>
                  </a:cxnLst>
                  <a:rect l="0" t="0" r="r" b="b"/>
                  <a:pathLst>
                    <a:path w="1736" h="3423">
                      <a:moveTo>
                        <a:pt x="1114" y="2404"/>
                      </a:moveTo>
                      <a:cubicBezTo>
                        <a:pt x="1114" y="2705"/>
                        <a:pt x="1097" y="2922"/>
                        <a:pt x="1065" y="3057"/>
                      </a:cubicBezTo>
                      <a:cubicBezTo>
                        <a:pt x="1031" y="3191"/>
                        <a:pt x="978" y="3274"/>
                        <a:pt x="906" y="3312"/>
                      </a:cubicBezTo>
                      <a:cubicBezTo>
                        <a:pt x="834" y="3349"/>
                        <a:pt x="716" y="3374"/>
                        <a:pt x="554" y="3385"/>
                      </a:cubicBezTo>
                      <a:cubicBezTo>
                        <a:pt x="369" y="3398"/>
                        <a:pt x="185" y="3410"/>
                        <a:pt x="0" y="3423"/>
                      </a:cubicBezTo>
                      <a:cubicBezTo>
                        <a:pt x="0" y="2321"/>
                        <a:pt x="0" y="1218"/>
                        <a:pt x="0" y="116"/>
                      </a:cubicBezTo>
                      <a:cubicBezTo>
                        <a:pt x="158" y="106"/>
                        <a:pt x="317" y="95"/>
                        <a:pt x="475" y="84"/>
                      </a:cubicBezTo>
                      <a:cubicBezTo>
                        <a:pt x="475" y="452"/>
                        <a:pt x="475" y="819"/>
                        <a:pt x="475" y="1186"/>
                      </a:cubicBezTo>
                      <a:cubicBezTo>
                        <a:pt x="501" y="1184"/>
                        <a:pt x="527" y="1182"/>
                        <a:pt x="554" y="1181"/>
                      </a:cubicBezTo>
                      <a:cubicBezTo>
                        <a:pt x="706" y="1170"/>
                        <a:pt x="821" y="1182"/>
                        <a:pt x="895" y="1215"/>
                      </a:cubicBezTo>
                      <a:cubicBezTo>
                        <a:pt x="969" y="1248"/>
                        <a:pt x="1026" y="1328"/>
                        <a:pt x="1061" y="1455"/>
                      </a:cubicBezTo>
                      <a:cubicBezTo>
                        <a:pt x="1096" y="1583"/>
                        <a:pt x="1114" y="1785"/>
                        <a:pt x="1114" y="2067"/>
                      </a:cubicBezTo>
                      <a:cubicBezTo>
                        <a:pt x="1114" y="2179"/>
                        <a:pt x="1114" y="2291"/>
                        <a:pt x="1114" y="2404"/>
                      </a:cubicBezTo>
                      <a:close/>
                      <a:moveTo>
                        <a:pt x="638" y="2313"/>
                      </a:moveTo>
                      <a:cubicBezTo>
                        <a:pt x="638" y="2269"/>
                        <a:pt x="638" y="2225"/>
                        <a:pt x="638" y="2182"/>
                      </a:cubicBezTo>
                      <a:cubicBezTo>
                        <a:pt x="638" y="2010"/>
                        <a:pt x="629" y="1908"/>
                        <a:pt x="614" y="1871"/>
                      </a:cubicBezTo>
                      <a:cubicBezTo>
                        <a:pt x="598" y="1835"/>
                        <a:pt x="551" y="1818"/>
                        <a:pt x="475" y="1818"/>
                      </a:cubicBezTo>
                      <a:cubicBezTo>
                        <a:pt x="475" y="2111"/>
                        <a:pt x="475" y="2403"/>
                        <a:pt x="475" y="2695"/>
                      </a:cubicBezTo>
                      <a:cubicBezTo>
                        <a:pt x="538" y="2691"/>
                        <a:pt x="583" y="2671"/>
                        <a:pt x="605" y="2635"/>
                      </a:cubicBezTo>
                      <a:cubicBezTo>
                        <a:pt x="627" y="2600"/>
                        <a:pt x="638" y="2493"/>
                        <a:pt x="638" y="2313"/>
                      </a:cubicBezTo>
                      <a:close/>
                      <a:moveTo>
                        <a:pt x="1736" y="3306"/>
                      </a:moveTo>
                      <a:cubicBezTo>
                        <a:pt x="1577" y="3316"/>
                        <a:pt x="1419" y="3327"/>
                        <a:pt x="1260" y="3338"/>
                      </a:cubicBezTo>
                      <a:cubicBezTo>
                        <a:pt x="1260" y="2236"/>
                        <a:pt x="1260" y="1134"/>
                        <a:pt x="1260" y="32"/>
                      </a:cubicBezTo>
                      <a:cubicBezTo>
                        <a:pt x="1419" y="21"/>
                        <a:pt x="1577" y="11"/>
                        <a:pt x="1736" y="0"/>
                      </a:cubicBezTo>
                      <a:cubicBezTo>
                        <a:pt x="1736" y="1102"/>
                        <a:pt x="1736" y="2204"/>
                        <a:pt x="1736" y="330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36" name="Rectangle 12"/>
                <p:cNvSpPr>
                  <a:spLocks noChangeArrowheads="1"/>
                </p:cNvSpPr>
                <p:nvPr/>
              </p:nvSpPr>
              <p:spPr bwMode="auto">
                <a:xfrm>
                  <a:off x="684" y="1815"/>
                  <a:ext cx="248" cy="319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37" name="Rectangle 13"/>
                <p:cNvSpPr>
                  <a:spLocks noChangeArrowheads="1"/>
                </p:cNvSpPr>
                <p:nvPr/>
              </p:nvSpPr>
              <p:spPr bwMode="auto">
                <a:xfrm>
                  <a:off x="955" y="1807"/>
                  <a:ext cx="161" cy="315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38" name="Freeform 14"/>
                <p:cNvSpPr>
                  <a:spLocks/>
                </p:cNvSpPr>
                <p:nvPr/>
              </p:nvSpPr>
              <p:spPr bwMode="auto">
                <a:xfrm>
                  <a:off x="955" y="1807"/>
                  <a:ext cx="160" cy="315"/>
                </a:xfrm>
                <a:custGeom>
                  <a:avLst/>
                  <a:gdLst/>
                  <a:ahLst/>
                  <a:cxnLst>
                    <a:cxn ang="0">
                      <a:pos x="0" y="3381"/>
                    </a:cxn>
                    <a:cxn ang="0">
                      <a:pos x="0" y="76"/>
                    </a:cxn>
                    <a:cxn ang="0">
                      <a:pos x="1121" y="0"/>
                    </a:cxn>
                    <a:cxn ang="0">
                      <a:pos x="1121" y="3306"/>
                    </a:cxn>
                    <a:cxn ang="0">
                      <a:pos x="645" y="3338"/>
                    </a:cxn>
                    <a:cxn ang="0">
                      <a:pos x="645" y="725"/>
                    </a:cxn>
                    <a:cxn ang="0">
                      <a:pos x="475" y="736"/>
                    </a:cxn>
                    <a:cxn ang="0">
                      <a:pos x="475" y="3349"/>
                    </a:cxn>
                    <a:cxn ang="0">
                      <a:pos x="0" y="3381"/>
                    </a:cxn>
                  </a:cxnLst>
                  <a:rect l="0" t="0" r="r" b="b"/>
                  <a:pathLst>
                    <a:path w="1121" h="3381">
                      <a:moveTo>
                        <a:pt x="0" y="3381"/>
                      </a:moveTo>
                      <a:cubicBezTo>
                        <a:pt x="0" y="2279"/>
                        <a:pt x="0" y="1178"/>
                        <a:pt x="0" y="76"/>
                      </a:cubicBezTo>
                      <a:cubicBezTo>
                        <a:pt x="374" y="51"/>
                        <a:pt x="748" y="26"/>
                        <a:pt x="1121" y="0"/>
                      </a:cubicBezTo>
                      <a:cubicBezTo>
                        <a:pt x="1121" y="1102"/>
                        <a:pt x="1121" y="2204"/>
                        <a:pt x="1121" y="3306"/>
                      </a:cubicBezTo>
                      <a:cubicBezTo>
                        <a:pt x="963" y="3317"/>
                        <a:pt x="804" y="3327"/>
                        <a:pt x="645" y="3338"/>
                      </a:cubicBezTo>
                      <a:cubicBezTo>
                        <a:pt x="645" y="2467"/>
                        <a:pt x="645" y="1596"/>
                        <a:pt x="645" y="725"/>
                      </a:cubicBezTo>
                      <a:cubicBezTo>
                        <a:pt x="588" y="729"/>
                        <a:pt x="532" y="733"/>
                        <a:pt x="475" y="736"/>
                      </a:cubicBezTo>
                      <a:cubicBezTo>
                        <a:pt x="475" y="1607"/>
                        <a:pt x="475" y="2478"/>
                        <a:pt x="475" y="3349"/>
                      </a:cubicBezTo>
                      <a:cubicBezTo>
                        <a:pt x="317" y="3360"/>
                        <a:pt x="158" y="3371"/>
                        <a:pt x="0" y="3381"/>
                      </a:cubicBezTo>
                    </a:path>
                  </a:pathLst>
                </a:cu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39" name="Rectangle 15"/>
                <p:cNvSpPr>
                  <a:spLocks noChangeArrowheads="1"/>
                </p:cNvSpPr>
                <p:nvPr/>
              </p:nvSpPr>
              <p:spPr bwMode="auto">
                <a:xfrm>
                  <a:off x="955" y="1807"/>
                  <a:ext cx="161" cy="315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40" name="Rectangle 16"/>
                <p:cNvSpPr>
                  <a:spLocks noChangeArrowheads="1"/>
                </p:cNvSpPr>
                <p:nvPr/>
              </p:nvSpPr>
              <p:spPr bwMode="auto">
                <a:xfrm>
                  <a:off x="1137" y="1797"/>
                  <a:ext cx="158" cy="320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41" name="Freeform 17"/>
                <p:cNvSpPr>
                  <a:spLocks noEditPoints="1"/>
                </p:cNvSpPr>
                <p:nvPr/>
              </p:nvSpPr>
              <p:spPr bwMode="auto">
                <a:xfrm>
                  <a:off x="1137" y="1797"/>
                  <a:ext cx="156" cy="319"/>
                </a:xfrm>
                <a:custGeom>
                  <a:avLst/>
                  <a:gdLst/>
                  <a:ahLst/>
                  <a:cxnLst>
                    <a:cxn ang="0">
                      <a:pos x="1098" y="1190"/>
                    </a:cxn>
                    <a:cxn ang="0">
                      <a:pos x="1098" y="2000"/>
                    </a:cxn>
                    <a:cxn ang="0">
                      <a:pos x="1076" y="2654"/>
                    </a:cxn>
                    <a:cxn ang="0">
                      <a:pos x="985" y="3048"/>
                    </a:cxn>
                    <a:cxn ang="0">
                      <a:pos x="806" y="3327"/>
                    </a:cxn>
                    <a:cxn ang="0">
                      <a:pos x="553" y="3431"/>
                    </a:cxn>
                    <a:cxn ang="0">
                      <a:pos x="284" y="3374"/>
                    </a:cxn>
                    <a:cxn ang="0">
                      <a:pos x="114" y="3164"/>
                    </a:cxn>
                    <a:cxn ang="0">
                      <a:pos x="26" y="2811"/>
                    </a:cxn>
                    <a:cxn ang="0">
                      <a:pos x="0" y="2183"/>
                    </a:cxn>
                    <a:cxn ang="0">
                      <a:pos x="0" y="1336"/>
                    </a:cxn>
                    <a:cxn ang="0">
                      <a:pos x="47" y="613"/>
                    </a:cxn>
                    <a:cxn ang="0">
                      <a:pos x="218" y="185"/>
                    </a:cxn>
                    <a:cxn ang="0">
                      <a:pos x="533" y="7"/>
                    </a:cxn>
                    <a:cxn ang="0">
                      <a:pos x="811" y="88"/>
                    </a:cxn>
                    <a:cxn ang="0">
                      <a:pos x="989" y="340"/>
                    </a:cxn>
                    <a:cxn ang="0">
                      <a:pos x="1075" y="668"/>
                    </a:cxn>
                    <a:cxn ang="0">
                      <a:pos x="1098" y="1190"/>
                    </a:cxn>
                    <a:cxn ang="0">
                      <a:pos x="619" y="973"/>
                    </a:cxn>
                    <a:cxn ang="0">
                      <a:pos x="605" y="652"/>
                    </a:cxn>
                    <a:cxn ang="0">
                      <a:pos x="550" y="592"/>
                    </a:cxn>
                    <a:cxn ang="0">
                      <a:pos x="493" y="660"/>
                    </a:cxn>
                    <a:cxn ang="0">
                      <a:pos x="479" y="982"/>
                    </a:cxn>
                    <a:cxn ang="0">
                      <a:pos x="479" y="2474"/>
                    </a:cxn>
                    <a:cxn ang="0">
                      <a:pos x="493" y="2778"/>
                    </a:cxn>
                    <a:cxn ang="0">
                      <a:pos x="549" y="2846"/>
                    </a:cxn>
                    <a:cxn ang="0">
                      <a:pos x="605" y="2778"/>
                    </a:cxn>
                    <a:cxn ang="0">
                      <a:pos x="619" y="2497"/>
                    </a:cxn>
                    <a:cxn ang="0">
                      <a:pos x="619" y="973"/>
                    </a:cxn>
                  </a:cxnLst>
                  <a:rect l="0" t="0" r="r" b="b"/>
                  <a:pathLst>
                    <a:path w="1098" h="3438">
                      <a:moveTo>
                        <a:pt x="1098" y="1190"/>
                      </a:moveTo>
                      <a:cubicBezTo>
                        <a:pt x="1098" y="1460"/>
                        <a:pt x="1098" y="1730"/>
                        <a:pt x="1098" y="2000"/>
                      </a:cubicBezTo>
                      <a:cubicBezTo>
                        <a:pt x="1098" y="2296"/>
                        <a:pt x="1090" y="2516"/>
                        <a:pt x="1076" y="2654"/>
                      </a:cubicBezTo>
                      <a:cubicBezTo>
                        <a:pt x="1062" y="2794"/>
                        <a:pt x="1030" y="2925"/>
                        <a:pt x="985" y="3048"/>
                      </a:cubicBezTo>
                      <a:cubicBezTo>
                        <a:pt x="940" y="3174"/>
                        <a:pt x="878" y="3264"/>
                        <a:pt x="806" y="3327"/>
                      </a:cubicBezTo>
                      <a:cubicBezTo>
                        <a:pt x="733" y="3390"/>
                        <a:pt x="648" y="3425"/>
                        <a:pt x="553" y="3431"/>
                      </a:cubicBezTo>
                      <a:cubicBezTo>
                        <a:pt x="448" y="3438"/>
                        <a:pt x="357" y="3420"/>
                        <a:pt x="284" y="3374"/>
                      </a:cubicBezTo>
                      <a:cubicBezTo>
                        <a:pt x="211" y="3331"/>
                        <a:pt x="153" y="3261"/>
                        <a:pt x="114" y="3164"/>
                      </a:cubicBezTo>
                      <a:cubicBezTo>
                        <a:pt x="73" y="3069"/>
                        <a:pt x="43" y="2952"/>
                        <a:pt x="26" y="2811"/>
                      </a:cubicBezTo>
                      <a:cubicBezTo>
                        <a:pt x="9" y="2673"/>
                        <a:pt x="0" y="2465"/>
                        <a:pt x="0" y="2183"/>
                      </a:cubicBezTo>
                      <a:cubicBezTo>
                        <a:pt x="0" y="1900"/>
                        <a:pt x="0" y="1618"/>
                        <a:pt x="0" y="1336"/>
                      </a:cubicBezTo>
                      <a:cubicBezTo>
                        <a:pt x="0" y="1029"/>
                        <a:pt x="16" y="787"/>
                        <a:pt x="47" y="613"/>
                      </a:cubicBezTo>
                      <a:cubicBezTo>
                        <a:pt x="79" y="439"/>
                        <a:pt x="137" y="296"/>
                        <a:pt x="218" y="185"/>
                      </a:cubicBezTo>
                      <a:cubicBezTo>
                        <a:pt x="299" y="74"/>
                        <a:pt x="406" y="16"/>
                        <a:pt x="533" y="7"/>
                      </a:cubicBezTo>
                      <a:cubicBezTo>
                        <a:pt x="641" y="0"/>
                        <a:pt x="734" y="25"/>
                        <a:pt x="811" y="88"/>
                      </a:cubicBezTo>
                      <a:cubicBezTo>
                        <a:pt x="887" y="151"/>
                        <a:pt x="948" y="236"/>
                        <a:pt x="989" y="340"/>
                      </a:cubicBezTo>
                      <a:cubicBezTo>
                        <a:pt x="1029" y="445"/>
                        <a:pt x="1060" y="555"/>
                        <a:pt x="1075" y="668"/>
                      </a:cubicBezTo>
                      <a:cubicBezTo>
                        <a:pt x="1090" y="782"/>
                        <a:pt x="1098" y="956"/>
                        <a:pt x="1098" y="1190"/>
                      </a:cubicBezTo>
                      <a:close/>
                      <a:moveTo>
                        <a:pt x="619" y="973"/>
                      </a:moveTo>
                      <a:cubicBezTo>
                        <a:pt x="619" y="803"/>
                        <a:pt x="614" y="697"/>
                        <a:pt x="605" y="652"/>
                      </a:cubicBezTo>
                      <a:cubicBezTo>
                        <a:pt x="598" y="611"/>
                        <a:pt x="578" y="590"/>
                        <a:pt x="550" y="592"/>
                      </a:cubicBezTo>
                      <a:cubicBezTo>
                        <a:pt x="521" y="594"/>
                        <a:pt x="502" y="617"/>
                        <a:pt x="493" y="660"/>
                      </a:cubicBezTo>
                      <a:cubicBezTo>
                        <a:pt x="484" y="706"/>
                        <a:pt x="479" y="813"/>
                        <a:pt x="479" y="982"/>
                      </a:cubicBezTo>
                      <a:cubicBezTo>
                        <a:pt x="479" y="1480"/>
                        <a:pt x="479" y="1977"/>
                        <a:pt x="479" y="2474"/>
                      </a:cubicBezTo>
                      <a:cubicBezTo>
                        <a:pt x="479" y="2632"/>
                        <a:pt x="484" y="2731"/>
                        <a:pt x="493" y="2778"/>
                      </a:cubicBezTo>
                      <a:cubicBezTo>
                        <a:pt x="502" y="2824"/>
                        <a:pt x="521" y="2848"/>
                        <a:pt x="549" y="2846"/>
                      </a:cubicBezTo>
                      <a:cubicBezTo>
                        <a:pt x="577" y="2844"/>
                        <a:pt x="596" y="2820"/>
                        <a:pt x="605" y="2778"/>
                      </a:cubicBezTo>
                      <a:cubicBezTo>
                        <a:pt x="614" y="2734"/>
                        <a:pt x="619" y="2639"/>
                        <a:pt x="619" y="2497"/>
                      </a:cubicBezTo>
                      <a:cubicBezTo>
                        <a:pt x="619" y="1989"/>
                        <a:pt x="619" y="1481"/>
                        <a:pt x="619" y="97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42" name="Rectangle 18"/>
                <p:cNvSpPr>
                  <a:spLocks noChangeArrowheads="1"/>
                </p:cNvSpPr>
                <p:nvPr/>
              </p:nvSpPr>
              <p:spPr bwMode="auto">
                <a:xfrm>
                  <a:off x="1137" y="1797"/>
                  <a:ext cx="158" cy="320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43" name="Rectangle 19"/>
                <p:cNvSpPr>
                  <a:spLocks noChangeArrowheads="1"/>
                </p:cNvSpPr>
                <p:nvPr/>
              </p:nvSpPr>
              <p:spPr bwMode="auto">
                <a:xfrm>
                  <a:off x="1304" y="1791"/>
                  <a:ext cx="184" cy="316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44" name="Freeform 20"/>
                <p:cNvSpPr>
                  <a:spLocks/>
                </p:cNvSpPr>
                <p:nvPr/>
              </p:nvSpPr>
              <p:spPr bwMode="auto">
                <a:xfrm>
                  <a:off x="1304" y="1791"/>
                  <a:ext cx="182" cy="315"/>
                </a:xfrm>
                <a:custGeom>
                  <a:avLst/>
                  <a:gdLst/>
                  <a:ahLst/>
                  <a:cxnLst>
                    <a:cxn ang="0">
                      <a:pos x="806" y="3337"/>
                    </a:cxn>
                    <a:cxn ang="0">
                      <a:pos x="806" y="724"/>
                    </a:cxn>
                    <a:cxn ang="0">
                      <a:pos x="637" y="736"/>
                    </a:cxn>
                    <a:cxn ang="0">
                      <a:pos x="637" y="2405"/>
                    </a:cxn>
                    <a:cxn ang="0">
                      <a:pos x="587" y="3058"/>
                    </a:cxn>
                    <a:cxn ang="0">
                      <a:pos x="430" y="3313"/>
                    </a:cxn>
                    <a:cxn ang="0">
                      <a:pos x="79" y="3386"/>
                    </a:cxn>
                    <a:cxn ang="0">
                      <a:pos x="0" y="3391"/>
                    </a:cxn>
                    <a:cxn ang="0">
                      <a:pos x="0" y="2851"/>
                    </a:cxn>
                    <a:cxn ang="0">
                      <a:pos x="126" y="2793"/>
                    </a:cxn>
                    <a:cxn ang="0">
                      <a:pos x="160" y="2467"/>
                    </a:cxn>
                    <a:cxn ang="0">
                      <a:pos x="160" y="75"/>
                    </a:cxn>
                    <a:cxn ang="0">
                      <a:pos x="1282" y="0"/>
                    </a:cxn>
                    <a:cxn ang="0">
                      <a:pos x="1282" y="3305"/>
                    </a:cxn>
                    <a:cxn ang="0">
                      <a:pos x="806" y="3337"/>
                    </a:cxn>
                  </a:cxnLst>
                  <a:rect l="0" t="0" r="r" b="b"/>
                  <a:pathLst>
                    <a:path w="1282" h="3391">
                      <a:moveTo>
                        <a:pt x="806" y="3337"/>
                      </a:moveTo>
                      <a:cubicBezTo>
                        <a:pt x="806" y="2466"/>
                        <a:pt x="806" y="1595"/>
                        <a:pt x="806" y="724"/>
                      </a:cubicBezTo>
                      <a:cubicBezTo>
                        <a:pt x="750" y="728"/>
                        <a:pt x="693" y="732"/>
                        <a:pt x="637" y="736"/>
                      </a:cubicBezTo>
                      <a:cubicBezTo>
                        <a:pt x="637" y="1292"/>
                        <a:pt x="637" y="1848"/>
                        <a:pt x="637" y="2405"/>
                      </a:cubicBezTo>
                      <a:cubicBezTo>
                        <a:pt x="637" y="2708"/>
                        <a:pt x="619" y="2926"/>
                        <a:pt x="587" y="3058"/>
                      </a:cubicBezTo>
                      <a:cubicBezTo>
                        <a:pt x="554" y="3192"/>
                        <a:pt x="501" y="3275"/>
                        <a:pt x="430" y="3313"/>
                      </a:cubicBezTo>
                      <a:cubicBezTo>
                        <a:pt x="359" y="3351"/>
                        <a:pt x="241" y="3375"/>
                        <a:pt x="79" y="3386"/>
                      </a:cubicBezTo>
                      <a:cubicBezTo>
                        <a:pt x="52" y="3388"/>
                        <a:pt x="26" y="3390"/>
                        <a:pt x="0" y="3391"/>
                      </a:cubicBezTo>
                      <a:cubicBezTo>
                        <a:pt x="0" y="3211"/>
                        <a:pt x="0" y="3031"/>
                        <a:pt x="0" y="2851"/>
                      </a:cubicBezTo>
                      <a:cubicBezTo>
                        <a:pt x="60" y="2844"/>
                        <a:pt x="104" y="2827"/>
                        <a:pt x="126" y="2793"/>
                      </a:cubicBezTo>
                      <a:cubicBezTo>
                        <a:pt x="148" y="2761"/>
                        <a:pt x="160" y="2653"/>
                        <a:pt x="160" y="2467"/>
                      </a:cubicBezTo>
                      <a:cubicBezTo>
                        <a:pt x="160" y="1669"/>
                        <a:pt x="160" y="872"/>
                        <a:pt x="160" y="75"/>
                      </a:cubicBezTo>
                      <a:cubicBezTo>
                        <a:pt x="534" y="50"/>
                        <a:pt x="908" y="25"/>
                        <a:pt x="1282" y="0"/>
                      </a:cubicBezTo>
                      <a:cubicBezTo>
                        <a:pt x="1282" y="1102"/>
                        <a:pt x="1282" y="2203"/>
                        <a:pt x="1282" y="3305"/>
                      </a:cubicBezTo>
                      <a:cubicBezTo>
                        <a:pt x="1123" y="3316"/>
                        <a:pt x="965" y="3326"/>
                        <a:pt x="806" y="3337"/>
                      </a:cubicBezTo>
                    </a:path>
                  </a:pathLst>
                </a:cu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45" name="Rectangle 21"/>
                <p:cNvSpPr>
                  <a:spLocks noChangeArrowheads="1"/>
                </p:cNvSpPr>
                <p:nvPr/>
              </p:nvSpPr>
              <p:spPr bwMode="auto">
                <a:xfrm>
                  <a:off x="1304" y="1791"/>
                  <a:ext cx="184" cy="316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46" name="Rectangle 22"/>
                <p:cNvSpPr>
                  <a:spLocks noChangeArrowheads="1"/>
                </p:cNvSpPr>
                <p:nvPr/>
              </p:nvSpPr>
              <p:spPr bwMode="auto">
                <a:xfrm>
                  <a:off x="1508" y="1783"/>
                  <a:ext cx="162" cy="315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47" name="Freeform 23"/>
                <p:cNvSpPr>
                  <a:spLocks/>
                </p:cNvSpPr>
                <p:nvPr/>
              </p:nvSpPr>
              <p:spPr bwMode="auto">
                <a:xfrm>
                  <a:off x="1509" y="1783"/>
                  <a:ext cx="159" cy="314"/>
                </a:xfrm>
                <a:custGeom>
                  <a:avLst/>
                  <a:gdLst/>
                  <a:ahLst/>
                  <a:cxnLst>
                    <a:cxn ang="0">
                      <a:pos x="1124" y="3306"/>
                    </a:cxn>
                    <a:cxn ang="0">
                      <a:pos x="648" y="3338"/>
                    </a:cxn>
                    <a:cxn ang="0">
                      <a:pos x="648" y="2120"/>
                    </a:cxn>
                    <a:cxn ang="0">
                      <a:pos x="476" y="2132"/>
                    </a:cxn>
                    <a:cxn ang="0">
                      <a:pos x="476" y="3350"/>
                    </a:cxn>
                    <a:cxn ang="0">
                      <a:pos x="0" y="3382"/>
                    </a:cxn>
                    <a:cxn ang="0">
                      <a:pos x="0" y="76"/>
                    </a:cxn>
                    <a:cxn ang="0">
                      <a:pos x="476" y="44"/>
                    </a:cxn>
                    <a:cxn ang="0">
                      <a:pos x="476" y="1232"/>
                    </a:cxn>
                    <a:cxn ang="0">
                      <a:pos x="648" y="1221"/>
                    </a:cxn>
                    <a:cxn ang="0">
                      <a:pos x="648" y="33"/>
                    </a:cxn>
                    <a:cxn ang="0">
                      <a:pos x="1124" y="0"/>
                    </a:cxn>
                    <a:cxn ang="0">
                      <a:pos x="1124" y="3306"/>
                    </a:cxn>
                  </a:cxnLst>
                  <a:rect l="0" t="0" r="r" b="b"/>
                  <a:pathLst>
                    <a:path w="1124" h="3382">
                      <a:moveTo>
                        <a:pt x="1124" y="3306"/>
                      </a:moveTo>
                      <a:cubicBezTo>
                        <a:pt x="965" y="3317"/>
                        <a:pt x="807" y="3327"/>
                        <a:pt x="648" y="3338"/>
                      </a:cubicBezTo>
                      <a:cubicBezTo>
                        <a:pt x="648" y="2932"/>
                        <a:pt x="648" y="2526"/>
                        <a:pt x="648" y="2120"/>
                      </a:cubicBezTo>
                      <a:cubicBezTo>
                        <a:pt x="591" y="2124"/>
                        <a:pt x="533" y="2128"/>
                        <a:pt x="476" y="2132"/>
                      </a:cubicBezTo>
                      <a:cubicBezTo>
                        <a:pt x="476" y="2537"/>
                        <a:pt x="476" y="2944"/>
                        <a:pt x="476" y="3350"/>
                      </a:cubicBezTo>
                      <a:cubicBezTo>
                        <a:pt x="317" y="3360"/>
                        <a:pt x="159" y="3371"/>
                        <a:pt x="0" y="3382"/>
                      </a:cubicBezTo>
                      <a:cubicBezTo>
                        <a:pt x="0" y="2280"/>
                        <a:pt x="0" y="1178"/>
                        <a:pt x="0" y="76"/>
                      </a:cubicBezTo>
                      <a:cubicBezTo>
                        <a:pt x="159" y="65"/>
                        <a:pt x="317" y="55"/>
                        <a:pt x="476" y="44"/>
                      </a:cubicBezTo>
                      <a:cubicBezTo>
                        <a:pt x="476" y="440"/>
                        <a:pt x="476" y="836"/>
                        <a:pt x="476" y="1232"/>
                      </a:cubicBezTo>
                      <a:cubicBezTo>
                        <a:pt x="533" y="1228"/>
                        <a:pt x="591" y="1225"/>
                        <a:pt x="648" y="1221"/>
                      </a:cubicBezTo>
                      <a:cubicBezTo>
                        <a:pt x="648" y="825"/>
                        <a:pt x="648" y="429"/>
                        <a:pt x="648" y="33"/>
                      </a:cubicBezTo>
                      <a:cubicBezTo>
                        <a:pt x="807" y="22"/>
                        <a:pt x="965" y="11"/>
                        <a:pt x="1124" y="0"/>
                      </a:cubicBezTo>
                      <a:cubicBezTo>
                        <a:pt x="1124" y="1102"/>
                        <a:pt x="1124" y="2204"/>
                        <a:pt x="1124" y="3306"/>
                      </a:cubicBezTo>
                    </a:path>
                  </a:pathLst>
                </a:cu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48" name="Rectangle 24"/>
                <p:cNvSpPr>
                  <a:spLocks noChangeArrowheads="1"/>
                </p:cNvSpPr>
                <p:nvPr/>
              </p:nvSpPr>
              <p:spPr bwMode="auto">
                <a:xfrm>
                  <a:off x="1508" y="1783"/>
                  <a:ext cx="162" cy="315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49" name="Rectangle 25"/>
                <p:cNvSpPr>
                  <a:spLocks noChangeArrowheads="1"/>
                </p:cNvSpPr>
                <p:nvPr/>
              </p:nvSpPr>
              <p:spPr bwMode="auto">
                <a:xfrm>
                  <a:off x="1691" y="1775"/>
                  <a:ext cx="155" cy="315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50" name="Freeform 26"/>
                <p:cNvSpPr>
                  <a:spLocks noEditPoints="1"/>
                </p:cNvSpPr>
                <p:nvPr/>
              </p:nvSpPr>
              <p:spPr bwMode="auto">
                <a:xfrm>
                  <a:off x="1692" y="1775"/>
                  <a:ext cx="153" cy="314"/>
                </a:xfrm>
                <a:custGeom>
                  <a:avLst/>
                  <a:gdLst/>
                  <a:ahLst/>
                  <a:cxnLst>
                    <a:cxn ang="0">
                      <a:pos x="1078" y="3306"/>
                    </a:cxn>
                    <a:cxn ang="0">
                      <a:pos x="601" y="3338"/>
                    </a:cxn>
                    <a:cxn ang="0">
                      <a:pos x="601" y="2037"/>
                    </a:cxn>
                    <a:cxn ang="0">
                      <a:pos x="474" y="2128"/>
                    </a:cxn>
                    <a:cxn ang="0">
                      <a:pos x="439" y="2440"/>
                    </a:cxn>
                    <a:cxn ang="0">
                      <a:pos x="439" y="3349"/>
                    </a:cxn>
                    <a:cxn ang="0">
                      <a:pos x="0" y="3378"/>
                    </a:cxn>
                    <a:cxn ang="0">
                      <a:pos x="0" y="2603"/>
                    </a:cxn>
                    <a:cxn ang="0">
                      <a:pos x="15" y="2174"/>
                    </a:cxn>
                    <a:cxn ang="0">
                      <a:pos x="87" y="1965"/>
                    </a:cxn>
                    <a:cxn ang="0">
                      <a:pos x="274" y="1803"/>
                    </a:cxn>
                    <a:cxn ang="0">
                      <a:pos x="51" y="1611"/>
                    </a:cxn>
                    <a:cxn ang="0">
                      <a:pos x="0" y="997"/>
                    </a:cxn>
                    <a:cxn ang="0">
                      <a:pos x="136" y="277"/>
                    </a:cxn>
                    <a:cxn ang="0">
                      <a:pos x="723" y="24"/>
                    </a:cxn>
                    <a:cxn ang="0">
                      <a:pos x="1078" y="0"/>
                    </a:cxn>
                    <a:cxn ang="0">
                      <a:pos x="1078" y="3306"/>
                    </a:cxn>
                    <a:cxn ang="0">
                      <a:pos x="601" y="1464"/>
                    </a:cxn>
                    <a:cxn ang="0">
                      <a:pos x="601" y="675"/>
                    </a:cxn>
                    <a:cxn ang="0">
                      <a:pos x="553" y="678"/>
                    </a:cxn>
                    <a:cxn ang="0">
                      <a:pos x="469" y="746"/>
                    </a:cxn>
                    <a:cxn ang="0">
                      <a:pos x="439" y="1047"/>
                    </a:cxn>
                    <a:cxn ang="0">
                      <a:pos x="439" y="1089"/>
                    </a:cxn>
                    <a:cxn ang="0">
                      <a:pos x="474" y="1398"/>
                    </a:cxn>
                    <a:cxn ang="0">
                      <a:pos x="601" y="1464"/>
                    </a:cxn>
                  </a:cxnLst>
                  <a:rect l="0" t="0" r="r" b="b"/>
                  <a:pathLst>
                    <a:path w="1078" h="3378">
                      <a:moveTo>
                        <a:pt x="1078" y="3306"/>
                      </a:moveTo>
                      <a:cubicBezTo>
                        <a:pt x="919" y="3317"/>
                        <a:pt x="760" y="3327"/>
                        <a:pt x="601" y="3338"/>
                      </a:cubicBezTo>
                      <a:cubicBezTo>
                        <a:pt x="601" y="2904"/>
                        <a:pt x="601" y="2471"/>
                        <a:pt x="601" y="2037"/>
                      </a:cubicBezTo>
                      <a:cubicBezTo>
                        <a:pt x="539" y="2042"/>
                        <a:pt x="497" y="2072"/>
                        <a:pt x="474" y="2128"/>
                      </a:cubicBezTo>
                      <a:cubicBezTo>
                        <a:pt x="451" y="2185"/>
                        <a:pt x="439" y="2287"/>
                        <a:pt x="439" y="2440"/>
                      </a:cubicBezTo>
                      <a:cubicBezTo>
                        <a:pt x="439" y="2743"/>
                        <a:pt x="439" y="3045"/>
                        <a:pt x="439" y="3349"/>
                      </a:cubicBezTo>
                      <a:cubicBezTo>
                        <a:pt x="293" y="3358"/>
                        <a:pt x="146" y="3368"/>
                        <a:pt x="0" y="3378"/>
                      </a:cubicBezTo>
                      <a:cubicBezTo>
                        <a:pt x="0" y="3120"/>
                        <a:pt x="0" y="2862"/>
                        <a:pt x="0" y="2603"/>
                      </a:cubicBezTo>
                      <a:cubicBezTo>
                        <a:pt x="0" y="2407"/>
                        <a:pt x="5" y="2262"/>
                        <a:pt x="15" y="2174"/>
                      </a:cubicBezTo>
                      <a:cubicBezTo>
                        <a:pt x="26" y="2086"/>
                        <a:pt x="50" y="2018"/>
                        <a:pt x="87" y="1965"/>
                      </a:cubicBezTo>
                      <a:cubicBezTo>
                        <a:pt x="123" y="1912"/>
                        <a:pt x="185" y="1859"/>
                        <a:pt x="274" y="1803"/>
                      </a:cubicBezTo>
                      <a:cubicBezTo>
                        <a:pt x="159" y="1788"/>
                        <a:pt x="85" y="1726"/>
                        <a:pt x="51" y="1611"/>
                      </a:cubicBezTo>
                      <a:cubicBezTo>
                        <a:pt x="17" y="1499"/>
                        <a:pt x="0" y="1293"/>
                        <a:pt x="0" y="997"/>
                      </a:cubicBezTo>
                      <a:cubicBezTo>
                        <a:pt x="0" y="668"/>
                        <a:pt x="46" y="429"/>
                        <a:pt x="136" y="277"/>
                      </a:cubicBezTo>
                      <a:cubicBezTo>
                        <a:pt x="225" y="129"/>
                        <a:pt x="422" y="44"/>
                        <a:pt x="723" y="24"/>
                      </a:cubicBezTo>
                      <a:cubicBezTo>
                        <a:pt x="841" y="16"/>
                        <a:pt x="959" y="8"/>
                        <a:pt x="1078" y="0"/>
                      </a:cubicBezTo>
                      <a:cubicBezTo>
                        <a:pt x="1078" y="1102"/>
                        <a:pt x="1078" y="2204"/>
                        <a:pt x="1078" y="3306"/>
                      </a:cubicBezTo>
                      <a:close/>
                      <a:moveTo>
                        <a:pt x="601" y="1464"/>
                      </a:moveTo>
                      <a:cubicBezTo>
                        <a:pt x="601" y="1201"/>
                        <a:pt x="601" y="938"/>
                        <a:pt x="601" y="675"/>
                      </a:cubicBezTo>
                      <a:cubicBezTo>
                        <a:pt x="585" y="676"/>
                        <a:pt x="569" y="677"/>
                        <a:pt x="553" y="678"/>
                      </a:cubicBezTo>
                      <a:cubicBezTo>
                        <a:pt x="518" y="680"/>
                        <a:pt x="489" y="702"/>
                        <a:pt x="469" y="746"/>
                      </a:cubicBezTo>
                      <a:cubicBezTo>
                        <a:pt x="450" y="790"/>
                        <a:pt x="439" y="890"/>
                        <a:pt x="439" y="1047"/>
                      </a:cubicBezTo>
                      <a:cubicBezTo>
                        <a:pt x="439" y="1061"/>
                        <a:pt x="439" y="1075"/>
                        <a:pt x="439" y="1089"/>
                      </a:cubicBezTo>
                      <a:cubicBezTo>
                        <a:pt x="439" y="1249"/>
                        <a:pt x="451" y="1352"/>
                        <a:pt x="474" y="1398"/>
                      </a:cubicBezTo>
                      <a:cubicBezTo>
                        <a:pt x="497" y="1447"/>
                        <a:pt x="539" y="1469"/>
                        <a:pt x="601" y="146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51" name="Rectangle 27"/>
                <p:cNvSpPr>
                  <a:spLocks noChangeArrowheads="1"/>
                </p:cNvSpPr>
                <p:nvPr/>
              </p:nvSpPr>
              <p:spPr bwMode="auto">
                <a:xfrm>
                  <a:off x="1691" y="1775"/>
                  <a:ext cx="155" cy="315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52" name="Rectangle 28"/>
                <p:cNvSpPr>
                  <a:spLocks noChangeArrowheads="1"/>
                </p:cNvSpPr>
                <p:nvPr/>
              </p:nvSpPr>
              <p:spPr bwMode="auto">
                <a:xfrm>
                  <a:off x="1866" y="1764"/>
                  <a:ext cx="158" cy="321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53" name="Freeform 29"/>
                <p:cNvSpPr>
                  <a:spLocks noEditPoints="1"/>
                </p:cNvSpPr>
                <p:nvPr/>
              </p:nvSpPr>
              <p:spPr bwMode="auto">
                <a:xfrm>
                  <a:off x="1867" y="1764"/>
                  <a:ext cx="156" cy="320"/>
                </a:xfrm>
                <a:custGeom>
                  <a:avLst/>
                  <a:gdLst/>
                  <a:ahLst/>
                  <a:cxnLst>
                    <a:cxn ang="0">
                      <a:pos x="1099" y="1742"/>
                    </a:cxn>
                    <a:cxn ang="0">
                      <a:pos x="479" y="1784"/>
                    </a:cxn>
                    <a:cxn ang="0">
                      <a:pos x="479" y="2499"/>
                    </a:cxn>
                    <a:cxn ang="0">
                      <a:pos x="494" y="2786"/>
                    </a:cxn>
                    <a:cxn ang="0">
                      <a:pos x="554" y="2847"/>
                    </a:cxn>
                    <a:cxn ang="0">
                      <a:pos x="627" y="2755"/>
                    </a:cxn>
                    <a:cxn ang="0">
                      <a:pos x="645" y="2423"/>
                    </a:cxn>
                    <a:cxn ang="0">
                      <a:pos x="645" y="1987"/>
                    </a:cxn>
                    <a:cxn ang="0">
                      <a:pos x="1099" y="1956"/>
                    </a:cxn>
                    <a:cxn ang="0">
                      <a:pos x="1099" y="2200"/>
                    </a:cxn>
                    <a:cxn ang="0">
                      <a:pos x="1081" y="2672"/>
                    </a:cxn>
                    <a:cxn ang="0">
                      <a:pos x="995" y="3030"/>
                    </a:cxn>
                    <a:cxn ang="0">
                      <a:pos x="824" y="3320"/>
                    </a:cxn>
                    <a:cxn ang="0">
                      <a:pos x="563" y="3432"/>
                    </a:cxn>
                    <a:cxn ang="0">
                      <a:pos x="295" y="3358"/>
                    </a:cxn>
                    <a:cxn ang="0">
                      <a:pos x="115" y="3116"/>
                    </a:cxn>
                    <a:cxn ang="0">
                      <a:pos x="25" y="2768"/>
                    </a:cxn>
                    <a:cxn ang="0">
                      <a:pos x="0" y="2210"/>
                    </a:cxn>
                    <a:cxn ang="0">
                      <a:pos x="0" y="1245"/>
                    </a:cxn>
                    <a:cxn ang="0">
                      <a:pos x="56" y="557"/>
                    </a:cxn>
                    <a:cxn ang="0">
                      <a:pos x="238" y="161"/>
                    </a:cxn>
                    <a:cxn ang="0">
                      <a:pos x="530" y="9"/>
                    </a:cxn>
                    <a:cxn ang="0">
                      <a:pos x="863" y="146"/>
                    </a:cxn>
                    <a:cxn ang="0">
                      <a:pos x="1047" y="560"/>
                    </a:cxn>
                    <a:cxn ang="0">
                      <a:pos x="1099" y="1304"/>
                    </a:cxn>
                    <a:cxn ang="0">
                      <a:pos x="1099" y="1742"/>
                    </a:cxn>
                    <a:cxn ang="0">
                      <a:pos x="619" y="1236"/>
                    </a:cxn>
                    <a:cxn ang="0">
                      <a:pos x="619" y="995"/>
                    </a:cxn>
                    <a:cxn ang="0">
                      <a:pos x="606" y="664"/>
                    </a:cxn>
                    <a:cxn ang="0">
                      <a:pos x="553" y="593"/>
                    </a:cxn>
                    <a:cxn ang="0">
                      <a:pos x="491" y="659"/>
                    </a:cxn>
                    <a:cxn ang="0">
                      <a:pos x="479" y="1004"/>
                    </a:cxn>
                    <a:cxn ang="0">
                      <a:pos x="479" y="1246"/>
                    </a:cxn>
                    <a:cxn ang="0">
                      <a:pos x="619" y="1236"/>
                    </a:cxn>
                  </a:cxnLst>
                  <a:rect l="0" t="0" r="r" b="b"/>
                  <a:pathLst>
                    <a:path w="1099" h="3439">
                      <a:moveTo>
                        <a:pt x="1099" y="1742"/>
                      </a:moveTo>
                      <a:cubicBezTo>
                        <a:pt x="892" y="1756"/>
                        <a:pt x="686" y="1770"/>
                        <a:pt x="479" y="1784"/>
                      </a:cubicBezTo>
                      <a:cubicBezTo>
                        <a:pt x="479" y="2022"/>
                        <a:pt x="479" y="2260"/>
                        <a:pt x="479" y="2499"/>
                      </a:cubicBezTo>
                      <a:cubicBezTo>
                        <a:pt x="479" y="2648"/>
                        <a:pt x="484" y="2745"/>
                        <a:pt x="494" y="2786"/>
                      </a:cubicBezTo>
                      <a:cubicBezTo>
                        <a:pt x="505" y="2828"/>
                        <a:pt x="524" y="2849"/>
                        <a:pt x="554" y="2847"/>
                      </a:cubicBezTo>
                      <a:cubicBezTo>
                        <a:pt x="591" y="2845"/>
                        <a:pt x="615" y="2814"/>
                        <a:pt x="627" y="2755"/>
                      </a:cubicBezTo>
                      <a:cubicBezTo>
                        <a:pt x="639" y="2697"/>
                        <a:pt x="645" y="2587"/>
                        <a:pt x="645" y="2423"/>
                      </a:cubicBezTo>
                      <a:cubicBezTo>
                        <a:pt x="645" y="2277"/>
                        <a:pt x="645" y="2132"/>
                        <a:pt x="645" y="1987"/>
                      </a:cubicBezTo>
                      <a:cubicBezTo>
                        <a:pt x="796" y="1977"/>
                        <a:pt x="948" y="1966"/>
                        <a:pt x="1099" y="1956"/>
                      </a:cubicBezTo>
                      <a:cubicBezTo>
                        <a:pt x="1099" y="2038"/>
                        <a:pt x="1099" y="2119"/>
                        <a:pt x="1099" y="2200"/>
                      </a:cubicBezTo>
                      <a:cubicBezTo>
                        <a:pt x="1099" y="2405"/>
                        <a:pt x="1093" y="2562"/>
                        <a:pt x="1081" y="2672"/>
                      </a:cubicBezTo>
                      <a:cubicBezTo>
                        <a:pt x="1069" y="2783"/>
                        <a:pt x="1039" y="2901"/>
                        <a:pt x="995" y="3030"/>
                      </a:cubicBezTo>
                      <a:cubicBezTo>
                        <a:pt x="951" y="3157"/>
                        <a:pt x="892" y="3252"/>
                        <a:pt x="824" y="3320"/>
                      </a:cubicBezTo>
                      <a:cubicBezTo>
                        <a:pt x="755" y="3387"/>
                        <a:pt x="668" y="3425"/>
                        <a:pt x="563" y="3432"/>
                      </a:cubicBezTo>
                      <a:cubicBezTo>
                        <a:pt x="462" y="3439"/>
                        <a:pt x="372" y="3416"/>
                        <a:pt x="295" y="3358"/>
                      </a:cubicBezTo>
                      <a:cubicBezTo>
                        <a:pt x="219" y="3300"/>
                        <a:pt x="157" y="3221"/>
                        <a:pt x="115" y="3116"/>
                      </a:cubicBezTo>
                      <a:cubicBezTo>
                        <a:pt x="72" y="3012"/>
                        <a:pt x="41" y="2897"/>
                        <a:pt x="25" y="2768"/>
                      </a:cubicBezTo>
                      <a:cubicBezTo>
                        <a:pt x="9" y="2643"/>
                        <a:pt x="0" y="2456"/>
                        <a:pt x="0" y="2210"/>
                      </a:cubicBezTo>
                      <a:cubicBezTo>
                        <a:pt x="0" y="1888"/>
                        <a:pt x="0" y="1567"/>
                        <a:pt x="0" y="1245"/>
                      </a:cubicBezTo>
                      <a:cubicBezTo>
                        <a:pt x="0" y="956"/>
                        <a:pt x="20" y="726"/>
                        <a:pt x="56" y="557"/>
                      </a:cubicBezTo>
                      <a:cubicBezTo>
                        <a:pt x="92" y="387"/>
                        <a:pt x="155" y="257"/>
                        <a:pt x="238" y="161"/>
                      </a:cubicBezTo>
                      <a:cubicBezTo>
                        <a:pt x="322" y="67"/>
                        <a:pt x="420" y="16"/>
                        <a:pt x="530" y="9"/>
                      </a:cubicBezTo>
                      <a:cubicBezTo>
                        <a:pt x="664" y="0"/>
                        <a:pt x="776" y="44"/>
                        <a:pt x="863" y="146"/>
                      </a:cubicBezTo>
                      <a:cubicBezTo>
                        <a:pt x="949" y="248"/>
                        <a:pt x="1012" y="385"/>
                        <a:pt x="1047" y="560"/>
                      </a:cubicBezTo>
                      <a:cubicBezTo>
                        <a:pt x="1080" y="735"/>
                        <a:pt x="1099" y="982"/>
                        <a:pt x="1099" y="1304"/>
                      </a:cubicBezTo>
                      <a:cubicBezTo>
                        <a:pt x="1099" y="1450"/>
                        <a:pt x="1099" y="1596"/>
                        <a:pt x="1099" y="1742"/>
                      </a:cubicBezTo>
                      <a:close/>
                      <a:moveTo>
                        <a:pt x="619" y="1236"/>
                      </a:moveTo>
                      <a:cubicBezTo>
                        <a:pt x="619" y="1156"/>
                        <a:pt x="619" y="1075"/>
                        <a:pt x="619" y="995"/>
                      </a:cubicBezTo>
                      <a:cubicBezTo>
                        <a:pt x="619" y="823"/>
                        <a:pt x="614" y="714"/>
                        <a:pt x="606" y="664"/>
                      </a:cubicBezTo>
                      <a:cubicBezTo>
                        <a:pt x="598" y="615"/>
                        <a:pt x="580" y="591"/>
                        <a:pt x="553" y="593"/>
                      </a:cubicBezTo>
                      <a:cubicBezTo>
                        <a:pt x="519" y="595"/>
                        <a:pt x="499" y="616"/>
                        <a:pt x="491" y="659"/>
                      </a:cubicBezTo>
                      <a:cubicBezTo>
                        <a:pt x="483" y="702"/>
                        <a:pt x="479" y="817"/>
                        <a:pt x="479" y="1004"/>
                      </a:cubicBezTo>
                      <a:cubicBezTo>
                        <a:pt x="479" y="1084"/>
                        <a:pt x="479" y="1165"/>
                        <a:pt x="479" y="1246"/>
                      </a:cubicBezTo>
                      <a:cubicBezTo>
                        <a:pt x="526" y="1243"/>
                        <a:pt x="572" y="1239"/>
                        <a:pt x="619" y="123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54" name="Rectangle 30"/>
                <p:cNvSpPr>
                  <a:spLocks noChangeArrowheads="1"/>
                </p:cNvSpPr>
                <p:nvPr/>
              </p:nvSpPr>
              <p:spPr bwMode="auto">
                <a:xfrm>
                  <a:off x="1866" y="1764"/>
                  <a:ext cx="158" cy="321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55" name="Rectangle 31"/>
                <p:cNvSpPr>
                  <a:spLocks noChangeArrowheads="1"/>
                </p:cNvSpPr>
                <p:nvPr/>
              </p:nvSpPr>
              <p:spPr bwMode="auto">
                <a:xfrm>
                  <a:off x="2045" y="1757"/>
                  <a:ext cx="213" cy="317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56" name="Freeform 32"/>
                <p:cNvSpPr>
                  <a:spLocks/>
                </p:cNvSpPr>
                <p:nvPr/>
              </p:nvSpPr>
              <p:spPr bwMode="auto">
                <a:xfrm>
                  <a:off x="2045" y="1757"/>
                  <a:ext cx="212" cy="317"/>
                </a:xfrm>
                <a:custGeom>
                  <a:avLst/>
                  <a:gdLst/>
                  <a:ahLst/>
                  <a:cxnLst>
                    <a:cxn ang="0">
                      <a:pos x="1489" y="3306"/>
                    </a:cxn>
                    <a:cxn ang="0">
                      <a:pos x="1078" y="3333"/>
                    </a:cxn>
                    <a:cxn ang="0">
                      <a:pos x="1078" y="1054"/>
                    </a:cxn>
                    <a:cxn ang="0">
                      <a:pos x="879" y="3347"/>
                    </a:cxn>
                    <a:cxn ang="0">
                      <a:pos x="617" y="3364"/>
                    </a:cxn>
                    <a:cxn ang="0">
                      <a:pos x="411" y="1099"/>
                    </a:cxn>
                    <a:cxn ang="0">
                      <a:pos x="411" y="3378"/>
                    </a:cxn>
                    <a:cxn ang="0">
                      <a:pos x="0" y="3406"/>
                    </a:cxn>
                    <a:cxn ang="0">
                      <a:pos x="0" y="100"/>
                    </a:cxn>
                    <a:cxn ang="0">
                      <a:pos x="593" y="60"/>
                    </a:cxn>
                    <a:cxn ang="0">
                      <a:pos x="748" y="1878"/>
                    </a:cxn>
                    <a:cxn ang="0">
                      <a:pos x="886" y="40"/>
                    </a:cxn>
                    <a:cxn ang="0">
                      <a:pos x="1489" y="0"/>
                    </a:cxn>
                    <a:cxn ang="0">
                      <a:pos x="1489" y="3306"/>
                    </a:cxn>
                  </a:cxnLst>
                  <a:rect l="0" t="0" r="r" b="b"/>
                  <a:pathLst>
                    <a:path w="1489" h="3406">
                      <a:moveTo>
                        <a:pt x="1489" y="3306"/>
                      </a:moveTo>
                      <a:cubicBezTo>
                        <a:pt x="1352" y="3315"/>
                        <a:pt x="1215" y="3324"/>
                        <a:pt x="1078" y="3333"/>
                      </a:cubicBezTo>
                      <a:cubicBezTo>
                        <a:pt x="1078" y="2574"/>
                        <a:pt x="1078" y="1814"/>
                        <a:pt x="1078" y="1054"/>
                      </a:cubicBezTo>
                      <a:cubicBezTo>
                        <a:pt x="1013" y="1818"/>
                        <a:pt x="944" y="2582"/>
                        <a:pt x="879" y="3347"/>
                      </a:cubicBezTo>
                      <a:cubicBezTo>
                        <a:pt x="792" y="3353"/>
                        <a:pt x="704" y="3359"/>
                        <a:pt x="617" y="3364"/>
                      </a:cubicBezTo>
                      <a:cubicBezTo>
                        <a:pt x="550" y="2609"/>
                        <a:pt x="478" y="1854"/>
                        <a:pt x="411" y="1099"/>
                      </a:cubicBezTo>
                      <a:cubicBezTo>
                        <a:pt x="411" y="1859"/>
                        <a:pt x="411" y="2618"/>
                        <a:pt x="411" y="3378"/>
                      </a:cubicBezTo>
                      <a:cubicBezTo>
                        <a:pt x="274" y="3387"/>
                        <a:pt x="137" y="3397"/>
                        <a:pt x="0" y="3406"/>
                      </a:cubicBezTo>
                      <a:cubicBezTo>
                        <a:pt x="0" y="2304"/>
                        <a:pt x="0" y="1202"/>
                        <a:pt x="0" y="100"/>
                      </a:cubicBezTo>
                      <a:cubicBezTo>
                        <a:pt x="198" y="87"/>
                        <a:pt x="396" y="74"/>
                        <a:pt x="593" y="60"/>
                      </a:cubicBezTo>
                      <a:cubicBezTo>
                        <a:pt x="644" y="666"/>
                        <a:pt x="697" y="1272"/>
                        <a:pt x="748" y="1878"/>
                      </a:cubicBezTo>
                      <a:cubicBezTo>
                        <a:pt x="793" y="1266"/>
                        <a:pt x="841" y="653"/>
                        <a:pt x="886" y="40"/>
                      </a:cubicBezTo>
                      <a:cubicBezTo>
                        <a:pt x="1087" y="27"/>
                        <a:pt x="1288" y="14"/>
                        <a:pt x="1489" y="0"/>
                      </a:cubicBezTo>
                      <a:cubicBezTo>
                        <a:pt x="1489" y="1102"/>
                        <a:pt x="1489" y="2204"/>
                        <a:pt x="1489" y="3306"/>
                      </a:cubicBezTo>
                    </a:path>
                  </a:pathLst>
                </a:cu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57" name="Rectangle 33"/>
                <p:cNvSpPr>
                  <a:spLocks noChangeArrowheads="1"/>
                </p:cNvSpPr>
                <p:nvPr/>
              </p:nvSpPr>
              <p:spPr bwMode="auto">
                <a:xfrm>
                  <a:off x="2045" y="1757"/>
                  <a:ext cx="213" cy="317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58" name="Rectangle 34"/>
                <p:cNvSpPr>
                  <a:spLocks noChangeArrowheads="1"/>
                </p:cNvSpPr>
                <p:nvPr/>
              </p:nvSpPr>
              <p:spPr bwMode="auto">
                <a:xfrm>
                  <a:off x="2341" y="1746"/>
                  <a:ext cx="162" cy="315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59" name="Freeform 35"/>
                <p:cNvSpPr>
                  <a:spLocks/>
                </p:cNvSpPr>
                <p:nvPr/>
              </p:nvSpPr>
              <p:spPr bwMode="auto">
                <a:xfrm>
                  <a:off x="2342" y="1746"/>
                  <a:ext cx="159" cy="315"/>
                </a:xfrm>
                <a:custGeom>
                  <a:avLst/>
                  <a:gdLst/>
                  <a:ahLst/>
                  <a:cxnLst>
                    <a:cxn ang="0">
                      <a:pos x="0" y="3380"/>
                    </a:cxn>
                    <a:cxn ang="0">
                      <a:pos x="0" y="75"/>
                    </a:cxn>
                    <a:cxn ang="0">
                      <a:pos x="1122" y="0"/>
                    </a:cxn>
                    <a:cxn ang="0">
                      <a:pos x="1122" y="3305"/>
                    </a:cxn>
                    <a:cxn ang="0">
                      <a:pos x="645" y="3337"/>
                    </a:cxn>
                    <a:cxn ang="0">
                      <a:pos x="645" y="724"/>
                    </a:cxn>
                    <a:cxn ang="0">
                      <a:pos x="476" y="736"/>
                    </a:cxn>
                    <a:cxn ang="0">
                      <a:pos x="476" y="3349"/>
                    </a:cxn>
                    <a:cxn ang="0">
                      <a:pos x="0" y="3380"/>
                    </a:cxn>
                  </a:cxnLst>
                  <a:rect l="0" t="0" r="r" b="b"/>
                  <a:pathLst>
                    <a:path w="1122" h="3380">
                      <a:moveTo>
                        <a:pt x="0" y="3380"/>
                      </a:moveTo>
                      <a:cubicBezTo>
                        <a:pt x="0" y="2279"/>
                        <a:pt x="0" y="1177"/>
                        <a:pt x="0" y="75"/>
                      </a:cubicBezTo>
                      <a:cubicBezTo>
                        <a:pt x="374" y="50"/>
                        <a:pt x="748" y="25"/>
                        <a:pt x="1122" y="0"/>
                      </a:cubicBezTo>
                      <a:cubicBezTo>
                        <a:pt x="1122" y="1102"/>
                        <a:pt x="1122" y="2203"/>
                        <a:pt x="1122" y="3305"/>
                      </a:cubicBezTo>
                      <a:cubicBezTo>
                        <a:pt x="963" y="3316"/>
                        <a:pt x="804" y="3327"/>
                        <a:pt x="645" y="3337"/>
                      </a:cubicBezTo>
                      <a:cubicBezTo>
                        <a:pt x="645" y="2466"/>
                        <a:pt x="645" y="1595"/>
                        <a:pt x="645" y="724"/>
                      </a:cubicBezTo>
                      <a:cubicBezTo>
                        <a:pt x="589" y="728"/>
                        <a:pt x="532" y="732"/>
                        <a:pt x="476" y="736"/>
                      </a:cubicBezTo>
                      <a:cubicBezTo>
                        <a:pt x="476" y="1607"/>
                        <a:pt x="476" y="2478"/>
                        <a:pt x="476" y="3349"/>
                      </a:cubicBezTo>
                      <a:cubicBezTo>
                        <a:pt x="317" y="3359"/>
                        <a:pt x="159" y="3370"/>
                        <a:pt x="0" y="3380"/>
                      </a:cubicBezTo>
                    </a:path>
                  </a:pathLst>
                </a:cu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60" name="Rectangle 36"/>
                <p:cNvSpPr>
                  <a:spLocks noChangeArrowheads="1"/>
                </p:cNvSpPr>
                <p:nvPr/>
              </p:nvSpPr>
              <p:spPr bwMode="auto">
                <a:xfrm>
                  <a:off x="2341" y="1746"/>
                  <a:ext cx="162" cy="315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61" name="Rectangle 37"/>
                <p:cNvSpPr>
                  <a:spLocks noChangeArrowheads="1"/>
                </p:cNvSpPr>
                <p:nvPr/>
              </p:nvSpPr>
              <p:spPr bwMode="auto">
                <a:xfrm>
                  <a:off x="2524" y="1734"/>
                  <a:ext cx="158" cy="363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62" name="Freeform 38"/>
                <p:cNvSpPr>
                  <a:spLocks noEditPoints="1"/>
                </p:cNvSpPr>
                <p:nvPr/>
              </p:nvSpPr>
              <p:spPr bwMode="auto">
                <a:xfrm>
                  <a:off x="2525" y="1734"/>
                  <a:ext cx="157" cy="362"/>
                </a:xfrm>
                <a:custGeom>
                  <a:avLst/>
                  <a:gdLst/>
                  <a:ahLst/>
                  <a:cxnLst>
                    <a:cxn ang="0">
                      <a:pos x="488" y="85"/>
                    </a:cxn>
                    <a:cxn ang="0">
                      <a:pos x="479" y="380"/>
                    </a:cxn>
                    <a:cxn ang="0">
                      <a:pos x="620" y="104"/>
                    </a:cxn>
                    <a:cxn ang="0">
                      <a:pos x="789" y="5"/>
                    </a:cxn>
                    <a:cxn ang="0">
                      <a:pos x="982" y="117"/>
                    </a:cxn>
                    <a:cxn ang="0">
                      <a:pos x="1083" y="402"/>
                    </a:cxn>
                    <a:cxn ang="0">
                      <a:pos x="1103" y="958"/>
                    </a:cxn>
                    <a:cxn ang="0">
                      <a:pos x="1103" y="2351"/>
                    </a:cxn>
                    <a:cxn ang="0">
                      <a:pos x="1078" y="2993"/>
                    </a:cxn>
                    <a:cxn ang="0">
                      <a:pos x="974" y="3304"/>
                    </a:cxn>
                    <a:cxn ang="0">
                      <a:pos x="783" y="3431"/>
                    </a:cxn>
                    <a:cxn ang="0">
                      <a:pos x="618" y="3355"/>
                    </a:cxn>
                    <a:cxn ang="0">
                      <a:pos x="479" y="3105"/>
                    </a:cxn>
                    <a:cxn ang="0">
                      <a:pos x="479" y="3862"/>
                    </a:cxn>
                    <a:cxn ang="0">
                      <a:pos x="0" y="3895"/>
                    </a:cxn>
                    <a:cxn ang="0">
                      <a:pos x="0" y="118"/>
                    </a:cxn>
                    <a:cxn ang="0">
                      <a:pos x="488" y="85"/>
                    </a:cxn>
                    <a:cxn ang="0">
                      <a:pos x="624" y="1038"/>
                    </a:cxn>
                    <a:cxn ang="0">
                      <a:pos x="613" y="667"/>
                    </a:cxn>
                    <a:cxn ang="0">
                      <a:pos x="554" y="607"/>
                    </a:cxn>
                    <a:cxn ang="0">
                      <a:pos x="494" y="685"/>
                    </a:cxn>
                    <a:cxn ang="0">
                      <a:pos x="479" y="1047"/>
                    </a:cxn>
                    <a:cxn ang="0">
                      <a:pos x="479" y="2418"/>
                    </a:cxn>
                    <a:cxn ang="0">
                      <a:pos x="494" y="2790"/>
                    </a:cxn>
                    <a:cxn ang="0">
                      <a:pos x="555" y="2861"/>
                    </a:cxn>
                    <a:cxn ang="0">
                      <a:pos x="613" y="2787"/>
                    </a:cxn>
                    <a:cxn ang="0">
                      <a:pos x="624" y="2455"/>
                    </a:cxn>
                    <a:cxn ang="0">
                      <a:pos x="624" y="1038"/>
                    </a:cxn>
                  </a:cxnLst>
                  <a:rect l="0" t="0" r="r" b="b"/>
                  <a:pathLst>
                    <a:path w="1103" h="3895">
                      <a:moveTo>
                        <a:pt x="488" y="85"/>
                      </a:moveTo>
                      <a:cubicBezTo>
                        <a:pt x="485" y="184"/>
                        <a:pt x="482" y="281"/>
                        <a:pt x="479" y="380"/>
                      </a:cubicBezTo>
                      <a:cubicBezTo>
                        <a:pt x="521" y="260"/>
                        <a:pt x="570" y="167"/>
                        <a:pt x="620" y="104"/>
                      </a:cubicBezTo>
                      <a:cubicBezTo>
                        <a:pt x="671" y="43"/>
                        <a:pt x="728" y="9"/>
                        <a:pt x="789" y="5"/>
                      </a:cubicBezTo>
                      <a:cubicBezTo>
                        <a:pt x="864" y="0"/>
                        <a:pt x="928" y="38"/>
                        <a:pt x="982" y="117"/>
                      </a:cubicBezTo>
                      <a:cubicBezTo>
                        <a:pt x="1035" y="198"/>
                        <a:pt x="1070" y="293"/>
                        <a:pt x="1083" y="402"/>
                      </a:cubicBezTo>
                      <a:cubicBezTo>
                        <a:pt x="1095" y="510"/>
                        <a:pt x="1103" y="697"/>
                        <a:pt x="1103" y="958"/>
                      </a:cubicBezTo>
                      <a:cubicBezTo>
                        <a:pt x="1103" y="1422"/>
                        <a:pt x="1103" y="1887"/>
                        <a:pt x="1103" y="2351"/>
                      </a:cubicBezTo>
                      <a:cubicBezTo>
                        <a:pt x="1103" y="2652"/>
                        <a:pt x="1094" y="2864"/>
                        <a:pt x="1078" y="2993"/>
                      </a:cubicBezTo>
                      <a:cubicBezTo>
                        <a:pt x="1061" y="3121"/>
                        <a:pt x="1025" y="3225"/>
                        <a:pt x="974" y="3304"/>
                      </a:cubicBezTo>
                      <a:cubicBezTo>
                        <a:pt x="921" y="3385"/>
                        <a:pt x="858" y="3426"/>
                        <a:pt x="783" y="3431"/>
                      </a:cubicBezTo>
                      <a:cubicBezTo>
                        <a:pt x="723" y="3435"/>
                        <a:pt x="668" y="3409"/>
                        <a:pt x="618" y="3355"/>
                      </a:cubicBezTo>
                      <a:cubicBezTo>
                        <a:pt x="568" y="3301"/>
                        <a:pt x="520" y="3217"/>
                        <a:pt x="479" y="3105"/>
                      </a:cubicBezTo>
                      <a:cubicBezTo>
                        <a:pt x="479" y="3358"/>
                        <a:pt x="479" y="3610"/>
                        <a:pt x="479" y="3862"/>
                      </a:cubicBezTo>
                      <a:cubicBezTo>
                        <a:pt x="320" y="3873"/>
                        <a:pt x="160" y="3884"/>
                        <a:pt x="0" y="3895"/>
                      </a:cubicBezTo>
                      <a:cubicBezTo>
                        <a:pt x="0" y="2636"/>
                        <a:pt x="0" y="1377"/>
                        <a:pt x="0" y="118"/>
                      </a:cubicBezTo>
                      <a:cubicBezTo>
                        <a:pt x="163" y="107"/>
                        <a:pt x="325" y="96"/>
                        <a:pt x="488" y="85"/>
                      </a:cubicBezTo>
                      <a:close/>
                      <a:moveTo>
                        <a:pt x="624" y="1038"/>
                      </a:moveTo>
                      <a:cubicBezTo>
                        <a:pt x="624" y="834"/>
                        <a:pt x="620" y="709"/>
                        <a:pt x="613" y="667"/>
                      </a:cubicBezTo>
                      <a:cubicBezTo>
                        <a:pt x="606" y="625"/>
                        <a:pt x="586" y="604"/>
                        <a:pt x="554" y="607"/>
                      </a:cubicBezTo>
                      <a:cubicBezTo>
                        <a:pt x="522" y="609"/>
                        <a:pt x="501" y="635"/>
                        <a:pt x="494" y="685"/>
                      </a:cubicBezTo>
                      <a:cubicBezTo>
                        <a:pt x="484" y="736"/>
                        <a:pt x="479" y="856"/>
                        <a:pt x="479" y="1047"/>
                      </a:cubicBezTo>
                      <a:cubicBezTo>
                        <a:pt x="479" y="1504"/>
                        <a:pt x="479" y="1961"/>
                        <a:pt x="479" y="2418"/>
                      </a:cubicBezTo>
                      <a:cubicBezTo>
                        <a:pt x="479" y="2617"/>
                        <a:pt x="484" y="2741"/>
                        <a:pt x="494" y="2790"/>
                      </a:cubicBezTo>
                      <a:cubicBezTo>
                        <a:pt x="503" y="2840"/>
                        <a:pt x="523" y="2863"/>
                        <a:pt x="555" y="2861"/>
                      </a:cubicBezTo>
                      <a:cubicBezTo>
                        <a:pt x="586" y="2859"/>
                        <a:pt x="605" y="2835"/>
                        <a:pt x="613" y="2787"/>
                      </a:cubicBezTo>
                      <a:cubicBezTo>
                        <a:pt x="620" y="2742"/>
                        <a:pt x="624" y="2632"/>
                        <a:pt x="624" y="2455"/>
                      </a:cubicBezTo>
                      <a:cubicBezTo>
                        <a:pt x="624" y="1983"/>
                        <a:pt x="624" y="1510"/>
                        <a:pt x="624" y="103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63" name="Rectangle 39"/>
                <p:cNvSpPr>
                  <a:spLocks noChangeArrowheads="1"/>
                </p:cNvSpPr>
                <p:nvPr/>
              </p:nvSpPr>
              <p:spPr bwMode="auto">
                <a:xfrm>
                  <a:off x="2524" y="1734"/>
                  <a:ext cx="158" cy="363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64" name="Rectangle 40"/>
                <p:cNvSpPr>
                  <a:spLocks noChangeArrowheads="1"/>
                </p:cNvSpPr>
                <p:nvPr/>
              </p:nvSpPr>
              <p:spPr bwMode="auto">
                <a:xfrm>
                  <a:off x="2700" y="1728"/>
                  <a:ext cx="155" cy="322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65" name="Freeform 41"/>
                <p:cNvSpPr>
                  <a:spLocks noEditPoints="1"/>
                </p:cNvSpPr>
                <p:nvPr/>
              </p:nvSpPr>
              <p:spPr bwMode="auto">
                <a:xfrm>
                  <a:off x="2701" y="1728"/>
                  <a:ext cx="154" cy="321"/>
                </a:xfrm>
                <a:custGeom>
                  <a:avLst/>
                  <a:gdLst/>
                  <a:ahLst/>
                  <a:cxnLst>
                    <a:cxn ang="0">
                      <a:pos x="449" y="1357"/>
                    </a:cxn>
                    <a:cxn ang="0">
                      <a:pos x="0" y="1387"/>
                    </a:cxn>
                    <a:cxn ang="0">
                      <a:pos x="0" y="1166"/>
                    </a:cxn>
                    <a:cxn ang="0">
                      <a:pos x="43" y="570"/>
                    </a:cxn>
                    <a:cxn ang="0">
                      <a:pos x="211" y="192"/>
                    </a:cxn>
                    <a:cxn ang="0">
                      <a:pos x="541" y="10"/>
                    </a:cxn>
                    <a:cxn ang="0">
                      <a:pos x="907" y="165"/>
                    </a:cxn>
                    <a:cxn ang="0">
                      <a:pos x="1055" y="599"/>
                    </a:cxn>
                    <a:cxn ang="0">
                      <a:pos x="1080" y="1681"/>
                    </a:cxn>
                    <a:cxn ang="0">
                      <a:pos x="1080" y="3340"/>
                    </a:cxn>
                    <a:cxn ang="0">
                      <a:pos x="614" y="3371"/>
                    </a:cxn>
                    <a:cxn ang="0">
                      <a:pos x="614" y="3077"/>
                    </a:cxn>
                    <a:cxn ang="0">
                      <a:pos x="502" y="3349"/>
                    </a:cxn>
                    <a:cxn ang="0">
                      <a:pos x="335" y="3450"/>
                    </a:cxn>
                    <a:cxn ang="0">
                      <a:pos x="106" y="3316"/>
                    </a:cxn>
                    <a:cxn ang="0">
                      <a:pos x="0" y="2675"/>
                    </a:cxn>
                    <a:cxn ang="0">
                      <a:pos x="0" y="2404"/>
                    </a:cxn>
                    <a:cxn ang="0">
                      <a:pos x="56" y="1894"/>
                    </a:cxn>
                    <a:cxn ang="0">
                      <a:pos x="332" y="1562"/>
                    </a:cxn>
                    <a:cxn ang="0">
                      <a:pos x="585" y="1283"/>
                    </a:cxn>
                    <a:cxn ang="0">
                      <a:pos x="601" y="1008"/>
                    </a:cxn>
                    <a:cxn ang="0">
                      <a:pos x="584" y="670"/>
                    </a:cxn>
                    <a:cxn ang="0">
                      <a:pos x="522" y="598"/>
                    </a:cxn>
                    <a:cxn ang="0">
                      <a:pos x="461" y="666"/>
                    </a:cxn>
                    <a:cxn ang="0">
                      <a:pos x="449" y="1011"/>
                    </a:cxn>
                    <a:cxn ang="0">
                      <a:pos x="449" y="1357"/>
                    </a:cxn>
                    <a:cxn ang="0">
                      <a:pos x="601" y="1800"/>
                    </a:cxn>
                    <a:cxn ang="0">
                      <a:pos x="469" y="2105"/>
                    </a:cxn>
                    <a:cxn ang="0">
                      <a:pos x="449" y="2451"/>
                    </a:cxn>
                    <a:cxn ang="0">
                      <a:pos x="466" y="2781"/>
                    </a:cxn>
                    <a:cxn ang="0">
                      <a:pos x="529" y="2851"/>
                    </a:cxn>
                    <a:cxn ang="0">
                      <a:pos x="588" y="2787"/>
                    </a:cxn>
                    <a:cxn ang="0">
                      <a:pos x="601" y="2480"/>
                    </a:cxn>
                    <a:cxn ang="0">
                      <a:pos x="601" y="1800"/>
                    </a:cxn>
                  </a:cxnLst>
                  <a:rect l="0" t="0" r="r" b="b"/>
                  <a:pathLst>
                    <a:path w="1080" h="3456">
                      <a:moveTo>
                        <a:pt x="449" y="1357"/>
                      </a:moveTo>
                      <a:cubicBezTo>
                        <a:pt x="300" y="1367"/>
                        <a:pt x="150" y="1377"/>
                        <a:pt x="0" y="1387"/>
                      </a:cubicBezTo>
                      <a:cubicBezTo>
                        <a:pt x="0" y="1313"/>
                        <a:pt x="0" y="1239"/>
                        <a:pt x="0" y="1166"/>
                      </a:cubicBezTo>
                      <a:cubicBezTo>
                        <a:pt x="0" y="909"/>
                        <a:pt x="15" y="711"/>
                        <a:pt x="43" y="570"/>
                      </a:cubicBezTo>
                      <a:cubicBezTo>
                        <a:pt x="70" y="431"/>
                        <a:pt x="128" y="306"/>
                        <a:pt x="211" y="192"/>
                      </a:cubicBezTo>
                      <a:cubicBezTo>
                        <a:pt x="294" y="79"/>
                        <a:pt x="406" y="20"/>
                        <a:pt x="541" y="10"/>
                      </a:cubicBezTo>
                      <a:cubicBezTo>
                        <a:pt x="703" y="0"/>
                        <a:pt x="826" y="51"/>
                        <a:pt x="907" y="165"/>
                      </a:cubicBezTo>
                      <a:cubicBezTo>
                        <a:pt x="988" y="283"/>
                        <a:pt x="1039" y="426"/>
                        <a:pt x="1055" y="599"/>
                      </a:cubicBezTo>
                      <a:cubicBezTo>
                        <a:pt x="1072" y="774"/>
                        <a:pt x="1080" y="1135"/>
                        <a:pt x="1080" y="1681"/>
                      </a:cubicBezTo>
                      <a:cubicBezTo>
                        <a:pt x="1080" y="2234"/>
                        <a:pt x="1080" y="2787"/>
                        <a:pt x="1080" y="3340"/>
                      </a:cubicBezTo>
                      <a:cubicBezTo>
                        <a:pt x="925" y="3351"/>
                        <a:pt x="770" y="3361"/>
                        <a:pt x="614" y="3371"/>
                      </a:cubicBezTo>
                      <a:cubicBezTo>
                        <a:pt x="614" y="3273"/>
                        <a:pt x="614" y="3175"/>
                        <a:pt x="614" y="3077"/>
                      </a:cubicBezTo>
                      <a:cubicBezTo>
                        <a:pt x="585" y="3197"/>
                        <a:pt x="547" y="3288"/>
                        <a:pt x="502" y="3349"/>
                      </a:cubicBezTo>
                      <a:cubicBezTo>
                        <a:pt x="456" y="3412"/>
                        <a:pt x="400" y="3445"/>
                        <a:pt x="335" y="3450"/>
                      </a:cubicBezTo>
                      <a:cubicBezTo>
                        <a:pt x="251" y="3456"/>
                        <a:pt x="175" y="3411"/>
                        <a:pt x="106" y="3316"/>
                      </a:cubicBezTo>
                      <a:cubicBezTo>
                        <a:pt x="37" y="3223"/>
                        <a:pt x="0" y="3009"/>
                        <a:pt x="0" y="2675"/>
                      </a:cubicBezTo>
                      <a:cubicBezTo>
                        <a:pt x="0" y="2585"/>
                        <a:pt x="0" y="2494"/>
                        <a:pt x="0" y="2404"/>
                      </a:cubicBezTo>
                      <a:cubicBezTo>
                        <a:pt x="0" y="2157"/>
                        <a:pt x="20" y="1987"/>
                        <a:pt x="56" y="1894"/>
                      </a:cubicBezTo>
                      <a:cubicBezTo>
                        <a:pt x="92" y="1802"/>
                        <a:pt x="186" y="1693"/>
                        <a:pt x="332" y="1562"/>
                      </a:cubicBezTo>
                      <a:cubicBezTo>
                        <a:pt x="488" y="1420"/>
                        <a:pt x="574" y="1329"/>
                        <a:pt x="585" y="1283"/>
                      </a:cubicBezTo>
                      <a:cubicBezTo>
                        <a:pt x="595" y="1238"/>
                        <a:pt x="601" y="1145"/>
                        <a:pt x="601" y="1008"/>
                      </a:cubicBezTo>
                      <a:cubicBezTo>
                        <a:pt x="601" y="836"/>
                        <a:pt x="595" y="722"/>
                        <a:pt x="584" y="670"/>
                      </a:cubicBezTo>
                      <a:cubicBezTo>
                        <a:pt x="571" y="619"/>
                        <a:pt x="550" y="596"/>
                        <a:pt x="522" y="598"/>
                      </a:cubicBezTo>
                      <a:cubicBezTo>
                        <a:pt x="490" y="600"/>
                        <a:pt x="470" y="623"/>
                        <a:pt x="461" y="666"/>
                      </a:cubicBezTo>
                      <a:cubicBezTo>
                        <a:pt x="453" y="712"/>
                        <a:pt x="449" y="827"/>
                        <a:pt x="449" y="1011"/>
                      </a:cubicBezTo>
                      <a:cubicBezTo>
                        <a:pt x="449" y="1126"/>
                        <a:pt x="449" y="1242"/>
                        <a:pt x="449" y="1357"/>
                      </a:cubicBezTo>
                      <a:close/>
                      <a:moveTo>
                        <a:pt x="601" y="1800"/>
                      </a:moveTo>
                      <a:cubicBezTo>
                        <a:pt x="525" y="1923"/>
                        <a:pt x="480" y="2025"/>
                        <a:pt x="469" y="2105"/>
                      </a:cubicBezTo>
                      <a:cubicBezTo>
                        <a:pt x="456" y="2186"/>
                        <a:pt x="449" y="2301"/>
                        <a:pt x="449" y="2451"/>
                      </a:cubicBezTo>
                      <a:cubicBezTo>
                        <a:pt x="449" y="2622"/>
                        <a:pt x="456" y="2732"/>
                        <a:pt x="466" y="2781"/>
                      </a:cubicBezTo>
                      <a:cubicBezTo>
                        <a:pt x="477" y="2830"/>
                        <a:pt x="497" y="2854"/>
                        <a:pt x="529" y="2851"/>
                      </a:cubicBezTo>
                      <a:cubicBezTo>
                        <a:pt x="559" y="2849"/>
                        <a:pt x="579" y="2828"/>
                        <a:pt x="588" y="2787"/>
                      </a:cubicBezTo>
                      <a:cubicBezTo>
                        <a:pt x="596" y="2750"/>
                        <a:pt x="601" y="2647"/>
                        <a:pt x="601" y="2480"/>
                      </a:cubicBezTo>
                      <a:cubicBezTo>
                        <a:pt x="601" y="2254"/>
                        <a:pt x="601" y="2027"/>
                        <a:pt x="601" y="180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66" name="Rectangle 42"/>
                <p:cNvSpPr>
                  <a:spLocks noChangeArrowheads="1"/>
                </p:cNvSpPr>
                <p:nvPr/>
              </p:nvSpPr>
              <p:spPr bwMode="auto">
                <a:xfrm>
                  <a:off x="2700" y="1728"/>
                  <a:ext cx="155" cy="322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67" name="Rectangle 43"/>
                <p:cNvSpPr>
                  <a:spLocks noChangeArrowheads="1"/>
                </p:cNvSpPr>
                <p:nvPr/>
              </p:nvSpPr>
              <p:spPr bwMode="auto">
                <a:xfrm>
                  <a:off x="2878" y="1725"/>
                  <a:ext cx="159" cy="313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68" name="Freeform 44"/>
                <p:cNvSpPr>
                  <a:spLocks noEditPoints="1"/>
                </p:cNvSpPr>
                <p:nvPr/>
              </p:nvSpPr>
              <p:spPr bwMode="auto">
                <a:xfrm>
                  <a:off x="2878" y="1725"/>
                  <a:ext cx="158" cy="312"/>
                </a:xfrm>
                <a:custGeom>
                  <a:avLst/>
                  <a:gdLst/>
                  <a:ahLst/>
                  <a:cxnLst>
                    <a:cxn ang="0">
                      <a:pos x="1110" y="2411"/>
                    </a:cxn>
                    <a:cxn ang="0">
                      <a:pos x="1005" y="3105"/>
                    </a:cxn>
                    <a:cxn ang="0">
                      <a:pos x="549" y="3320"/>
                    </a:cxn>
                    <a:cxn ang="0">
                      <a:pos x="0" y="3357"/>
                    </a:cxn>
                    <a:cxn ang="0">
                      <a:pos x="0" y="51"/>
                    </a:cxn>
                    <a:cxn ang="0">
                      <a:pos x="565" y="13"/>
                    </a:cxn>
                    <a:cxn ang="0">
                      <a:pos x="966" y="188"/>
                    </a:cxn>
                    <a:cxn ang="0">
                      <a:pos x="1075" y="871"/>
                    </a:cxn>
                    <a:cxn ang="0">
                      <a:pos x="798" y="1527"/>
                    </a:cxn>
                    <a:cxn ang="0">
                      <a:pos x="1027" y="1748"/>
                    </a:cxn>
                    <a:cxn ang="0">
                      <a:pos x="1110" y="2216"/>
                    </a:cxn>
                    <a:cxn ang="0">
                      <a:pos x="1110" y="2411"/>
                    </a:cxn>
                    <a:cxn ang="0">
                      <a:pos x="476" y="1247"/>
                    </a:cxn>
                    <a:cxn ang="0">
                      <a:pos x="609" y="1181"/>
                    </a:cxn>
                    <a:cxn ang="0">
                      <a:pos x="633" y="953"/>
                    </a:cxn>
                    <a:cxn ang="0">
                      <a:pos x="606" y="758"/>
                    </a:cxn>
                    <a:cxn ang="0">
                      <a:pos x="476" y="712"/>
                    </a:cxn>
                    <a:cxn ang="0">
                      <a:pos x="476" y="1247"/>
                    </a:cxn>
                    <a:cxn ang="0">
                      <a:pos x="633" y="2288"/>
                    </a:cxn>
                    <a:cxn ang="0">
                      <a:pos x="633" y="2176"/>
                    </a:cxn>
                    <a:cxn ang="0">
                      <a:pos x="606" y="1908"/>
                    </a:cxn>
                    <a:cxn ang="0">
                      <a:pos x="476" y="1865"/>
                    </a:cxn>
                    <a:cxn ang="0">
                      <a:pos x="476" y="2630"/>
                    </a:cxn>
                    <a:cxn ang="0">
                      <a:pos x="602" y="2561"/>
                    </a:cxn>
                    <a:cxn ang="0">
                      <a:pos x="633" y="2288"/>
                    </a:cxn>
                  </a:cxnLst>
                  <a:rect l="0" t="0" r="r" b="b"/>
                  <a:pathLst>
                    <a:path w="1110" h="3357">
                      <a:moveTo>
                        <a:pt x="1110" y="2411"/>
                      </a:moveTo>
                      <a:cubicBezTo>
                        <a:pt x="1110" y="2747"/>
                        <a:pt x="1074" y="2978"/>
                        <a:pt x="1005" y="3105"/>
                      </a:cubicBezTo>
                      <a:cubicBezTo>
                        <a:pt x="936" y="3233"/>
                        <a:pt x="783" y="3304"/>
                        <a:pt x="549" y="3320"/>
                      </a:cubicBezTo>
                      <a:cubicBezTo>
                        <a:pt x="366" y="3332"/>
                        <a:pt x="183" y="3345"/>
                        <a:pt x="0" y="3357"/>
                      </a:cubicBezTo>
                      <a:cubicBezTo>
                        <a:pt x="0" y="2255"/>
                        <a:pt x="0" y="1153"/>
                        <a:pt x="0" y="51"/>
                      </a:cubicBezTo>
                      <a:cubicBezTo>
                        <a:pt x="189" y="38"/>
                        <a:pt x="377" y="26"/>
                        <a:pt x="565" y="13"/>
                      </a:cubicBezTo>
                      <a:cubicBezTo>
                        <a:pt x="759" y="0"/>
                        <a:pt x="894" y="58"/>
                        <a:pt x="966" y="188"/>
                      </a:cubicBezTo>
                      <a:cubicBezTo>
                        <a:pt x="1037" y="318"/>
                        <a:pt x="1075" y="545"/>
                        <a:pt x="1075" y="871"/>
                      </a:cubicBezTo>
                      <a:cubicBezTo>
                        <a:pt x="1075" y="1244"/>
                        <a:pt x="983" y="1461"/>
                        <a:pt x="798" y="1527"/>
                      </a:cubicBezTo>
                      <a:cubicBezTo>
                        <a:pt x="894" y="1554"/>
                        <a:pt x="972" y="1627"/>
                        <a:pt x="1027" y="1748"/>
                      </a:cubicBezTo>
                      <a:cubicBezTo>
                        <a:pt x="1081" y="1872"/>
                        <a:pt x="1110" y="2027"/>
                        <a:pt x="1110" y="2216"/>
                      </a:cubicBezTo>
                      <a:cubicBezTo>
                        <a:pt x="1110" y="2281"/>
                        <a:pt x="1110" y="2346"/>
                        <a:pt x="1110" y="2411"/>
                      </a:cubicBezTo>
                      <a:close/>
                      <a:moveTo>
                        <a:pt x="476" y="1247"/>
                      </a:moveTo>
                      <a:cubicBezTo>
                        <a:pt x="548" y="1243"/>
                        <a:pt x="593" y="1220"/>
                        <a:pt x="609" y="1181"/>
                      </a:cubicBezTo>
                      <a:cubicBezTo>
                        <a:pt x="624" y="1142"/>
                        <a:pt x="633" y="1065"/>
                        <a:pt x="633" y="953"/>
                      </a:cubicBezTo>
                      <a:cubicBezTo>
                        <a:pt x="633" y="858"/>
                        <a:pt x="623" y="794"/>
                        <a:pt x="606" y="758"/>
                      </a:cubicBezTo>
                      <a:cubicBezTo>
                        <a:pt x="588" y="721"/>
                        <a:pt x="544" y="707"/>
                        <a:pt x="476" y="712"/>
                      </a:cubicBezTo>
                      <a:cubicBezTo>
                        <a:pt x="476" y="890"/>
                        <a:pt x="476" y="1069"/>
                        <a:pt x="476" y="1247"/>
                      </a:cubicBezTo>
                      <a:close/>
                      <a:moveTo>
                        <a:pt x="633" y="2288"/>
                      </a:moveTo>
                      <a:cubicBezTo>
                        <a:pt x="633" y="2250"/>
                        <a:pt x="633" y="2213"/>
                        <a:pt x="633" y="2176"/>
                      </a:cubicBezTo>
                      <a:cubicBezTo>
                        <a:pt x="633" y="2034"/>
                        <a:pt x="623" y="1945"/>
                        <a:pt x="606" y="1908"/>
                      </a:cubicBezTo>
                      <a:cubicBezTo>
                        <a:pt x="588" y="1875"/>
                        <a:pt x="544" y="1860"/>
                        <a:pt x="476" y="1865"/>
                      </a:cubicBezTo>
                      <a:cubicBezTo>
                        <a:pt x="476" y="2120"/>
                        <a:pt x="476" y="2375"/>
                        <a:pt x="476" y="2630"/>
                      </a:cubicBezTo>
                      <a:cubicBezTo>
                        <a:pt x="539" y="2626"/>
                        <a:pt x="582" y="2603"/>
                        <a:pt x="602" y="2561"/>
                      </a:cubicBezTo>
                      <a:cubicBezTo>
                        <a:pt x="622" y="2523"/>
                        <a:pt x="633" y="2430"/>
                        <a:pt x="633" y="228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69" name="Rectangle 45"/>
                <p:cNvSpPr>
                  <a:spLocks noChangeArrowheads="1"/>
                </p:cNvSpPr>
                <p:nvPr/>
              </p:nvSpPr>
              <p:spPr bwMode="auto">
                <a:xfrm>
                  <a:off x="2878" y="1725"/>
                  <a:ext cx="159" cy="313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70" name="Rectangle 46"/>
                <p:cNvSpPr>
                  <a:spLocks noChangeArrowheads="1"/>
                </p:cNvSpPr>
                <p:nvPr/>
              </p:nvSpPr>
              <p:spPr bwMode="auto">
                <a:xfrm>
                  <a:off x="3055" y="1714"/>
                  <a:ext cx="170" cy="316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71" name="Freeform 47"/>
                <p:cNvSpPr>
                  <a:spLocks/>
                </p:cNvSpPr>
                <p:nvPr/>
              </p:nvSpPr>
              <p:spPr bwMode="auto">
                <a:xfrm>
                  <a:off x="3055" y="1714"/>
                  <a:ext cx="169" cy="315"/>
                </a:xfrm>
                <a:custGeom>
                  <a:avLst/>
                  <a:gdLst/>
                  <a:ahLst/>
                  <a:cxnLst>
                    <a:cxn ang="0">
                      <a:pos x="1187" y="3305"/>
                    </a:cxn>
                    <a:cxn ang="0">
                      <a:pos x="770" y="3333"/>
                    </a:cxn>
                    <a:cxn ang="0">
                      <a:pos x="770" y="1547"/>
                    </a:cxn>
                    <a:cxn ang="0">
                      <a:pos x="437" y="3356"/>
                    </a:cxn>
                    <a:cxn ang="0">
                      <a:pos x="0" y="3385"/>
                    </a:cxn>
                    <a:cxn ang="0">
                      <a:pos x="0" y="79"/>
                    </a:cxn>
                    <a:cxn ang="0">
                      <a:pos x="418" y="51"/>
                    </a:cxn>
                    <a:cxn ang="0">
                      <a:pos x="418" y="1822"/>
                    </a:cxn>
                    <a:cxn ang="0">
                      <a:pos x="745" y="29"/>
                    </a:cxn>
                    <a:cxn ang="0">
                      <a:pos x="1187" y="0"/>
                    </a:cxn>
                    <a:cxn ang="0">
                      <a:pos x="1187" y="3305"/>
                    </a:cxn>
                  </a:cxnLst>
                  <a:rect l="0" t="0" r="r" b="b"/>
                  <a:pathLst>
                    <a:path w="1187" h="3385">
                      <a:moveTo>
                        <a:pt x="1187" y="3305"/>
                      </a:moveTo>
                      <a:cubicBezTo>
                        <a:pt x="1048" y="3315"/>
                        <a:pt x="909" y="3324"/>
                        <a:pt x="770" y="3333"/>
                      </a:cubicBezTo>
                      <a:cubicBezTo>
                        <a:pt x="770" y="2738"/>
                        <a:pt x="770" y="2143"/>
                        <a:pt x="770" y="1547"/>
                      </a:cubicBezTo>
                      <a:cubicBezTo>
                        <a:pt x="661" y="2150"/>
                        <a:pt x="545" y="2753"/>
                        <a:pt x="437" y="3356"/>
                      </a:cubicBezTo>
                      <a:cubicBezTo>
                        <a:pt x="291" y="3366"/>
                        <a:pt x="146" y="3375"/>
                        <a:pt x="0" y="3385"/>
                      </a:cubicBezTo>
                      <a:cubicBezTo>
                        <a:pt x="0" y="2283"/>
                        <a:pt x="0" y="1181"/>
                        <a:pt x="0" y="79"/>
                      </a:cubicBezTo>
                      <a:cubicBezTo>
                        <a:pt x="139" y="70"/>
                        <a:pt x="279" y="61"/>
                        <a:pt x="418" y="51"/>
                      </a:cubicBezTo>
                      <a:cubicBezTo>
                        <a:pt x="418" y="642"/>
                        <a:pt x="418" y="1232"/>
                        <a:pt x="418" y="1822"/>
                      </a:cubicBezTo>
                      <a:cubicBezTo>
                        <a:pt x="525" y="1224"/>
                        <a:pt x="638" y="628"/>
                        <a:pt x="745" y="29"/>
                      </a:cubicBezTo>
                      <a:cubicBezTo>
                        <a:pt x="892" y="19"/>
                        <a:pt x="1040" y="9"/>
                        <a:pt x="1187" y="0"/>
                      </a:cubicBezTo>
                      <a:cubicBezTo>
                        <a:pt x="1187" y="1102"/>
                        <a:pt x="1187" y="2203"/>
                        <a:pt x="1187" y="3305"/>
                      </a:cubicBezTo>
                    </a:path>
                  </a:pathLst>
                </a:cu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72" name="Rectangle 48"/>
                <p:cNvSpPr>
                  <a:spLocks noChangeArrowheads="1"/>
                </p:cNvSpPr>
                <p:nvPr/>
              </p:nvSpPr>
              <p:spPr bwMode="auto">
                <a:xfrm>
                  <a:off x="3055" y="1714"/>
                  <a:ext cx="170" cy="316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73" name="Rectangle 49"/>
                <p:cNvSpPr>
                  <a:spLocks noChangeArrowheads="1"/>
                </p:cNvSpPr>
                <p:nvPr/>
              </p:nvSpPr>
              <p:spPr bwMode="auto">
                <a:xfrm>
                  <a:off x="3237" y="1705"/>
                  <a:ext cx="184" cy="316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74" name="Freeform 50"/>
                <p:cNvSpPr>
                  <a:spLocks/>
                </p:cNvSpPr>
                <p:nvPr/>
              </p:nvSpPr>
              <p:spPr bwMode="auto">
                <a:xfrm>
                  <a:off x="3237" y="1706"/>
                  <a:ext cx="182" cy="315"/>
                </a:xfrm>
                <a:custGeom>
                  <a:avLst/>
                  <a:gdLst/>
                  <a:ahLst/>
                  <a:cxnLst>
                    <a:cxn ang="0">
                      <a:pos x="807" y="3338"/>
                    </a:cxn>
                    <a:cxn ang="0">
                      <a:pos x="807" y="724"/>
                    </a:cxn>
                    <a:cxn ang="0">
                      <a:pos x="637" y="736"/>
                    </a:cxn>
                    <a:cxn ang="0">
                      <a:pos x="637" y="2405"/>
                    </a:cxn>
                    <a:cxn ang="0">
                      <a:pos x="588" y="3059"/>
                    </a:cxn>
                    <a:cxn ang="0">
                      <a:pos x="431" y="3313"/>
                    </a:cxn>
                    <a:cxn ang="0">
                      <a:pos x="79" y="3387"/>
                    </a:cxn>
                    <a:cxn ang="0">
                      <a:pos x="0" y="3392"/>
                    </a:cxn>
                    <a:cxn ang="0">
                      <a:pos x="0" y="2851"/>
                    </a:cxn>
                    <a:cxn ang="0">
                      <a:pos x="126" y="2793"/>
                    </a:cxn>
                    <a:cxn ang="0">
                      <a:pos x="161" y="2467"/>
                    </a:cxn>
                    <a:cxn ang="0">
                      <a:pos x="161" y="75"/>
                    </a:cxn>
                    <a:cxn ang="0">
                      <a:pos x="1282" y="0"/>
                    </a:cxn>
                    <a:cxn ang="0">
                      <a:pos x="1282" y="3306"/>
                    </a:cxn>
                    <a:cxn ang="0">
                      <a:pos x="807" y="3338"/>
                    </a:cxn>
                  </a:cxnLst>
                  <a:rect l="0" t="0" r="r" b="b"/>
                  <a:pathLst>
                    <a:path w="1282" h="3392">
                      <a:moveTo>
                        <a:pt x="807" y="3338"/>
                      </a:moveTo>
                      <a:cubicBezTo>
                        <a:pt x="807" y="2467"/>
                        <a:pt x="807" y="1596"/>
                        <a:pt x="807" y="724"/>
                      </a:cubicBezTo>
                      <a:cubicBezTo>
                        <a:pt x="750" y="728"/>
                        <a:pt x="694" y="732"/>
                        <a:pt x="637" y="736"/>
                      </a:cubicBezTo>
                      <a:cubicBezTo>
                        <a:pt x="637" y="1292"/>
                        <a:pt x="637" y="1849"/>
                        <a:pt x="637" y="2405"/>
                      </a:cubicBezTo>
                      <a:cubicBezTo>
                        <a:pt x="637" y="2709"/>
                        <a:pt x="620" y="2927"/>
                        <a:pt x="588" y="3059"/>
                      </a:cubicBezTo>
                      <a:cubicBezTo>
                        <a:pt x="555" y="3193"/>
                        <a:pt x="502" y="3275"/>
                        <a:pt x="431" y="3313"/>
                      </a:cubicBezTo>
                      <a:cubicBezTo>
                        <a:pt x="359" y="3351"/>
                        <a:pt x="241" y="3376"/>
                        <a:pt x="79" y="3387"/>
                      </a:cubicBezTo>
                      <a:cubicBezTo>
                        <a:pt x="52" y="3388"/>
                        <a:pt x="26" y="3390"/>
                        <a:pt x="0" y="3392"/>
                      </a:cubicBezTo>
                      <a:cubicBezTo>
                        <a:pt x="0" y="3212"/>
                        <a:pt x="0" y="3032"/>
                        <a:pt x="0" y="2851"/>
                      </a:cubicBezTo>
                      <a:cubicBezTo>
                        <a:pt x="61" y="2845"/>
                        <a:pt x="104" y="2827"/>
                        <a:pt x="126" y="2793"/>
                      </a:cubicBezTo>
                      <a:cubicBezTo>
                        <a:pt x="148" y="2762"/>
                        <a:pt x="161" y="2654"/>
                        <a:pt x="161" y="2467"/>
                      </a:cubicBezTo>
                      <a:cubicBezTo>
                        <a:pt x="161" y="1670"/>
                        <a:pt x="161" y="873"/>
                        <a:pt x="161" y="75"/>
                      </a:cubicBezTo>
                      <a:cubicBezTo>
                        <a:pt x="534" y="50"/>
                        <a:pt x="908" y="25"/>
                        <a:pt x="1282" y="0"/>
                      </a:cubicBezTo>
                      <a:cubicBezTo>
                        <a:pt x="1282" y="1102"/>
                        <a:pt x="1282" y="2204"/>
                        <a:pt x="1282" y="3306"/>
                      </a:cubicBezTo>
                      <a:cubicBezTo>
                        <a:pt x="1124" y="3317"/>
                        <a:pt x="965" y="3327"/>
                        <a:pt x="807" y="3338"/>
                      </a:cubicBezTo>
                    </a:path>
                  </a:pathLst>
                </a:cu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75" name="Rectangle 51"/>
                <p:cNvSpPr>
                  <a:spLocks noChangeArrowheads="1"/>
                </p:cNvSpPr>
                <p:nvPr/>
              </p:nvSpPr>
              <p:spPr bwMode="auto">
                <a:xfrm>
                  <a:off x="3237" y="1705"/>
                  <a:ext cx="184" cy="316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76" name="Rectangle 52"/>
                <p:cNvSpPr>
                  <a:spLocks noChangeArrowheads="1"/>
                </p:cNvSpPr>
                <p:nvPr/>
              </p:nvSpPr>
              <p:spPr bwMode="auto">
                <a:xfrm>
                  <a:off x="3438" y="1695"/>
                  <a:ext cx="154" cy="322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77" name="Freeform 53"/>
                <p:cNvSpPr>
                  <a:spLocks noEditPoints="1"/>
                </p:cNvSpPr>
                <p:nvPr/>
              </p:nvSpPr>
              <p:spPr bwMode="auto">
                <a:xfrm>
                  <a:off x="3439" y="1695"/>
                  <a:ext cx="153" cy="321"/>
                </a:xfrm>
                <a:custGeom>
                  <a:avLst/>
                  <a:gdLst/>
                  <a:ahLst/>
                  <a:cxnLst>
                    <a:cxn ang="0">
                      <a:pos x="449" y="1357"/>
                    </a:cxn>
                    <a:cxn ang="0">
                      <a:pos x="0" y="1387"/>
                    </a:cxn>
                    <a:cxn ang="0">
                      <a:pos x="0" y="1166"/>
                    </a:cxn>
                    <a:cxn ang="0">
                      <a:pos x="42" y="570"/>
                    </a:cxn>
                    <a:cxn ang="0">
                      <a:pos x="211" y="192"/>
                    </a:cxn>
                    <a:cxn ang="0">
                      <a:pos x="540" y="11"/>
                    </a:cxn>
                    <a:cxn ang="0">
                      <a:pos x="906" y="165"/>
                    </a:cxn>
                    <a:cxn ang="0">
                      <a:pos x="1055" y="599"/>
                    </a:cxn>
                    <a:cxn ang="0">
                      <a:pos x="1080" y="1681"/>
                    </a:cxn>
                    <a:cxn ang="0">
                      <a:pos x="1080" y="3340"/>
                    </a:cxn>
                    <a:cxn ang="0">
                      <a:pos x="613" y="3371"/>
                    </a:cxn>
                    <a:cxn ang="0">
                      <a:pos x="613" y="3078"/>
                    </a:cxn>
                    <a:cxn ang="0">
                      <a:pos x="501" y="3349"/>
                    </a:cxn>
                    <a:cxn ang="0">
                      <a:pos x="335" y="3450"/>
                    </a:cxn>
                    <a:cxn ang="0">
                      <a:pos x="105" y="3316"/>
                    </a:cxn>
                    <a:cxn ang="0">
                      <a:pos x="0" y="2675"/>
                    </a:cxn>
                    <a:cxn ang="0">
                      <a:pos x="0" y="2404"/>
                    </a:cxn>
                    <a:cxn ang="0">
                      <a:pos x="55" y="1894"/>
                    </a:cxn>
                    <a:cxn ang="0">
                      <a:pos x="331" y="1562"/>
                    </a:cxn>
                    <a:cxn ang="0">
                      <a:pos x="584" y="1283"/>
                    </a:cxn>
                    <a:cxn ang="0">
                      <a:pos x="601" y="1008"/>
                    </a:cxn>
                    <a:cxn ang="0">
                      <a:pos x="583" y="670"/>
                    </a:cxn>
                    <a:cxn ang="0">
                      <a:pos x="521" y="598"/>
                    </a:cxn>
                    <a:cxn ang="0">
                      <a:pos x="461" y="667"/>
                    </a:cxn>
                    <a:cxn ang="0">
                      <a:pos x="449" y="1011"/>
                    </a:cxn>
                    <a:cxn ang="0">
                      <a:pos x="449" y="1357"/>
                    </a:cxn>
                    <a:cxn ang="0">
                      <a:pos x="601" y="1801"/>
                    </a:cxn>
                    <a:cxn ang="0">
                      <a:pos x="468" y="2106"/>
                    </a:cxn>
                    <a:cxn ang="0">
                      <a:pos x="449" y="2451"/>
                    </a:cxn>
                    <a:cxn ang="0">
                      <a:pos x="466" y="2781"/>
                    </a:cxn>
                    <a:cxn ang="0">
                      <a:pos x="528" y="2851"/>
                    </a:cxn>
                    <a:cxn ang="0">
                      <a:pos x="587" y="2788"/>
                    </a:cxn>
                    <a:cxn ang="0">
                      <a:pos x="601" y="2481"/>
                    </a:cxn>
                    <a:cxn ang="0">
                      <a:pos x="601" y="1801"/>
                    </a:cxn>
                  </a:cxnLst>
                  <a:rect l="0" t="0" r="r" b="b"/>
                  <a:pathLst>
                    <a:path w="1080" h="3456">
                      <a:moveTo>
                        <a:pt x="449" y="1357"/>
                      </a:moveTo>
                      <a:cubicBezTo>
                        <a:pt x="299" y="1367"/>
                        <a:pt x="149" y="1377"/>
                        <a:pt x="0" y="1387"/>
                      </a:cubicBezTo>
                      <a:cubicBezTo>
                        <a:pt x="0" y="1314"/>
                        <a:pt x="0" y="1239"/>
                        <a:pt x="0" y="1166"/>
                      </a:cubicBezTo>
                      <a:cubicBezTo>
                        <a:pt x="0" y="909"/>
                        <a:pt x="15" y="711"/>
                        <a:pt x="42" y="570"/>
                      </a:cubicBezTo>
                      <a:cubicBezTo>
                        <a:pt x="69" y="431"/>
                        <a:pt x="128" y="306"/>
                        <a:pt x="211" y="192"/>
                      </a:cubicBezTo>
                      <a:cubicBezTo>
                        <a:pt x="294" y="79"/>
                        <a:pt x="405" y="20"/>
                        <a:pt x="540" y="11"/>
                      </a:cubicBezTo>
                      <a:cubicBezTo>
                        <a:pt x="702" y="0"/>
                        <a:pt x="826" y="51"/>
                        <a:pt x="906" y="165"/>
                      </a:cubicBezTo>
                      <a:cubicBezTo>
                        <a:pt x="987" y="283"/>
                        <a:pt x="1039" y="426"/>
                        <a:pt x="1055" y="599"/>
                      </a:cubicBezTo>
                      <a:cubicBezTo>
                        <a:pt x="1071" y="775"/>
                        <a:pt x="1080" y="1135"/>
                        <a:pt x="1080" y="1681"/>
                      </a:cubicBezTo>
                      <a:cubicBezTo>
                        <a:pt x="1080" y="2234"/>
                        <a:pt x="1080" y="2787"/>
                        <a:pt x="1080" y="3340"/>
                      </a:cubicBezTo>
                      <a:cubicBezTo>
                        <a:pt x="925" y="3351"/>
                        <a:pt x="769" y="3361"/>
                        <a:pt x="613" y="3371"/>
                      </a:cubicBezTo>
                      <a:cubicBezTo>
                        <a:pt x="613" y="3274"/>
                        <a:pt x="613" y="3175"/>
                        <a:pt x="613" y="3078"/>
                      </a:cubicBezTo>
                      <a:cubicBezTo>
                        <a:pt x="585" y="3197"/>
                        <a:pt x="547" y="3288"/>
                        <a:pt x="501" y="3349"/>
                      </a:cubicBezTo>
                      <a:cubicBezTo>
                        <a:pt x="455" y="3413"/>
                        <a:pt x="399" y="3446"/>
                        <a:pt x="335" y="3450"/>
                      </a:cubicBezTo>
                      <a:cubicBezTo>
                        <a:pt x="251" y="3456"/>
                        <a:pt x="174" y="3412"/>
                        <a:pt x="105" y="3316"/>
                      </a:cubicBezTo>
                      <a:cubicBezTo>
                        <a:pt x="36" y="3223"/>
                        <a:pt x="0" y="3009"/>
                        <a:pt x="0" y="2675"/>
                      </a:cubicBezTo>
                      <a:cubicBezTo>
                        <a:pt x="0" y="2585"/>
                        <a:pt x="0" y="2494"/>
                        <a:pt x="0" y="2404"/>
                      </a:cubicBezTo>
                      <a:cubicBezTo>
                        <a:pt x="0" y="2157"/>
                        <a:pt x="19" y="1987"/>
                        <a:pt x="55" y="1894"/>
                      </a:cubicBezTo>
                      <a:cubicBezTo>
                        <a:pt x="91" y="1802"/>
                        <a:pt x="186" y="1693"/>
                        <a:pt x="331" y="1562"/>
                      </a:cubicBezTo>
                      <a:cubicBezTo>
                        <a:pt x="488" y="1420"/>
                        <a:pt x="574" y="1329"/>
                        <a:pt x="584" y="1283"/>
                      </a:cubicBezTo>
                      <a:cubicBezTo>
                        <a:pt x="594" y="1238"/>
                        <a:pt x="601" y="1145"/>
                        <a:pt x="601" y="1008"/>
                      </a:cubicBezTo>
                      <a:cubicBezTo>
                        <a:pt x="601" y="837"/>
                        <a:pt x="594" y="722"/>
                        <a:pt x="583" y="670"/>
                      </a:cubicBezTo>
                      <a:cubicBezTo>
                        <a:pt x="570" y="619"/>
                        <a:pt x="550" y="596"/>
                        <a:pt x="521" y="598"/>
                      </a:cubicBezTo>
                      <a:cubicBezTo>
                        <a:pt x="489" y="600"/>
                        <a:pt x="469" y="623"/>
                        <a:pt x="461" y="667"/>
                      </a:cubicBezTo>
                      <a:cubicBezTo>
                        <a:pt x="453" y="712"/>
                        <a:pt x="449" y="827"/>
                        <a:pt x="449" y="1011"/>
                      </a:cubicBezTo>
                      <a:cubicBezTo>
                        <a:pt x="449" y="1126"/>
                        <a:pt x="449" y="1242"/>
                        <a:pt x="449" y="1357"/>
                      </a:cubicBezTo>
                      <a:close/>
                      <a:moveTo>
                        <a:pt x="601" y="1801"/>
                      </a:moveTo>
                      <a:cubicBezTo>
                        <a:pt x="525" y="1923"/>
                        <a:pt x="479" y="2025"/>
                        <a:pt x="468" y="2106"/>
                      </a:cubicBezTo>
                      <a:cubicBezTo>
                        <a:pt x="455" y="2186"/>
                        <a:pt x="449" y="2301"/>
                        <a:pt x="449" y="2451"/>
                      </a:cubicBezTo>
                      <a:cubicBezTo>
                        <a:pt x="449" y="2623"/>
                        <a:pt x="455" y="2732"/>
                        <a:pt x="466" y="2781"/>
                      </a:cubicBezTo>
                      <a:cubicBezTo>
                        <a:pt x="476" y="2830"/>
                        <a:pt x="497" y="2854"/>
                        <a:pt x="528" y="2851"/>
                      </a:cubicBezTo>
                      <a:cubicBezTo>
                        <a:pt x="558" y="2850"/>
                        <a:pt x="578" y="2828"/>
                        <a:pt x="587" y="2788"/>
                      </a:cubicBezTo>
                      <a:cubicBezTo>
                        <a:pt x="596" y="2750"/>
                        <a:pt x="601" y="2648"/>
                        <a:pt x="601" y="2481"/>
                      </a:cubicBezTo>
                      <a:cubicBezTo>
                        <a:pt x="601" y="2254"/>
                        <a:pt x="601" y="2027"/>
                        <a:pt x="601" y="180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78" name="Rectangle 54"/>
                <p:cNvSpPr>
                  <a:spLocks noChangeArrowheads="1"/>
                </p:cNvSpPr>
                <p:nvPr/>
              </p:nvSpPr>
              <p:spPr bwMode="auto">
                <a:xfrm>
                  <a:off x="3438" y="1695"/>
                  <a:ext cx="154" cy="322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79" name="Rectangle 55"/>
                <p:cNvSpPr>
                  <a:spLocks noChangeArrowheads="1"/>
                </p:cNvSpPr>
                <p:nvPr/>
              </p:nvSpPr>
              <p:spPr bwMode="auto">
                <a:xfrm>
                  <a:off x="3674" y="1614"/>
                  <a:ext cx="163" cy="393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80" name="Freeform 56"/>
                <p:cNvSpPr>
                  <a:spLocks/>
                </p:cNvSpPr>
                <p:nvPr/>
              </p:nvSpPr>
              <p:spPr bwMode="auto">
                <a:xfrm>
                  <a:off x="3674" y="1615"/>
                  <a:ext cx="161" cy="392"/>
                </a:xfrm>
                <a:custGeom>
                  <a:avLst/>
                  <a:gdLst/>
                  <a:ahLst/>
                  <a:cxnLst>
                    <a:cxn ang="0">
                      <a:pos x="914" y="1818"/>
                    </a:cxn>
                    <a:cxn ang="0">
                      <a:pos x="1077" y="2059"/>
                    </a:cxn>
                    <a:cxn ang="0">
                      <a:pos x="1130" y="2880"/>
                    </a:cxn>
                    <a:cxn ang="0">
                      <a:pos x="1078" y="3629"/>
                    </a:cxn>
                    <a:cxn ang="0">
                      <a:pos x="898" y="4044"/>
                    </a:cxn>
                    <a:cxn ang="0">
                      <a:pos x="569" y="4206"/>
                    </a:cxn>
                    <a:cxn ang="0">
                      <a:pos x="212" y="4068"/>
                    </a:cxn>
                    <a:cxn ang="0">
                      <a:pos x="42" y="3686"/>
                    </a:cxn>
                    <a:cxn ang="0">
                      <a:pos x="0" y="2881"/>
                    </a:cxn>
                    <a:cxn ang="0">
                      <a:pos x="0" y="2562"/>
                    </a:cxn>
                    <a:cxn ang="0">
                      <a:pos x="479" y="2530"/>
                    </a:cxn>
                    <a:cxn ang="0">
                      <a:pos x="479" y="3185"/>
                    </a:cxn>
                    <a:cxn ang="0">
                      <a:pos x="494" y="3515"/>
                    </a:cxn>
                    <a:cxn ang="0">
                      <a:pos x="560" y="3584"/>
                    </a:cxn>
                    <a:cxn ang="0">
                      <a:pos x="633" y="3489"/>
                    </a:cxn>
                    <a:cxn ang="0">
                      <a:pos x="651" y="3019"/>
                    </a:cxn>
                    <a:cxn ang="0">
                      <a:pos x="651" y="2741"/>
                    </a:cxn>
                    <a:cxn ang="0">
                      <a:pos x="626" y="2403"/>
                    </a:cxn>
                    <a:cxn ang="0">
                      <a:pos x="553" y="2266"/>
                    </a:cxn>
                    <a:cxn ang="0">
                      <a:pos x="364" y="2241"/>
                    </a:cxn>
                    <a:cxn ang="0">
                      <a:pos x="364" y="1656"/>
                    </a:cxn>
                    <a:cxn ang="0">
                      <a:pos x="575" y="1615"/>
                    </a:cxn>
                    <a:cxn ang="0">
                      <a:pos x="633" y="1491"/>
                    </a:cxn>
                    <a:cxn ang="0">
                      <a:pos x="651" y="1201"/>
                    </a:cxn>
                    <a:cxn ang="0">
                      <a:pos x="651" y="977"/>
                    </a:cxn>
                    <a:cxn ang="0">
                      <a:pos x="631" y="699"/>
                    </a:cxn>
                    <a:cxn ang="0">
                      <a:pos x="566" y="636"/>
                    </a:cxn>
                    <a:cxn ang="0">
                      <a:pos x="498" y="710"/>
                    </a:cxn>
                    <a:cxn ang="0">
                      <a:pos x="479" y="1016"/>
                    </a:cxn>
                    <a:cxn ang="0">
                      <a:pos x="479" y="1347"/>
                    </a:cxn>
                    <a:cxn ang="0">
                      <a:pos x="0" y="1379"/>
                    </a:cxn>
                    <a:cxn ang="0">
                      <a:pos x="0" y="1035"/>
                    </a:cxn>
                    <a:cxn ang="0">
                      <a:pos x="126" y="245"/>
                    </a:cxn>
                    <a:cxn ang="0">
                      <a:pos x="525" y="16"/>
                    </a:cxn>
                    <a:cxn ang="0">
                      <a:pos x="990" y="266"/>
                    </a:cxn>
                    <a:cxn ang="0">
                      <a:pos x="1112" y="1040"/>
                    </a:cxn>
                    <a:cxn ang="0">
                      <a:pos x="1068" y="1531"/>
                    </a:cxn>
                    <a:cxn ang="0">
                      <a:pos x="914" y="1818"/>
                    </a:cxn>
                  </a:cxnLst>
                  <a:rect l="0" t="0" r="r" b="b"/>
                  <a:pathLst>
                    <a:path w="1130" h="4216">
                      <a:moveTo>
                        <a:pt x="914" y="1818"/>
                      </a:moveTo>
                      <a:cubicBezTo>
                        <a:pt x="986" y="1867"/>
                        <a:pt x="1042" y="1944"/>
                        <a:pt x="1077" y="2059"/>
                      </a:cubicBezTo>
                      <a:cubicBezTo>
                        <a:pt x="1111" y="2174"/>
                        <a:pt x="1130" y="2449"/>
                        <a:pt x="1130" y="2880"/>
                      </a:cubicBezTo>
                      <a:cubicBezTo>
                        <a:pt x="1130" y="3202"/>
                        <a:pt x="1111" y="3449"/>
                        <a:pt x="1078" y="3629"/>
                      </a:cubicBezTo>
                      <a:cubicBezTo>
                        <a:pt x="1044" y="3808"/>
                        <a:pt x="982" y="3945"/>
                        <a:pt x="898" y="4044"/>
                      </a:cubicBezTo>
                      <a:cubicBezTo>
                        <a:pt x="813" y="4143"/>
                        <a:pt x="703" y="4197"/>
                        <a:pt x="569" y="4206"/>
                      </a:cubicBezTo>
                      <a:cubicBezTo>
                        <a:pt x="417" y="4216"/>
                        <a:pt x="298" y="4172"/>
                        <a:pt x="212" y="4068"/>
                      </a:cubicBezTo>
                      <a:cubicBezTo>
                        <a:pt x="127" y="3966"/>
                        <a:pt x="68" y="3841"/>
                        <a:pt x="42" y="3686"/>
                      </a:cubicBezTo>
                      <a:cubicBezTo>
                        <a:pt x="15" y="3533"/>
                        <a:pt x="0" y="3265"/>
                        <a:pt x="0" y="2881"/>
                      </a:cubicBezTo>
                      <a:cubicBezTo>
                        <a:pt x="0" y="2775"/>
                        <a:pt x="0" y="2669"/>
                        <a:pt x="0" y="2562"/>
                      </a:cubicBezTo>
                      <a:cubicBezTo>
                        <a:pt x="160" y="2551"/>
                        <a:pt x="319" y="2541"/>
                        <a:pt x="479" y="2530"/>
                      </a:cubicBezTo>
                      <a:cubicBezTo>
                        <a:pt x="479" y="2749"/>
                        <a:pt x="479" y="2967"/>
                        <a:pt x="479" y="3185"/>
                      </a:cubicBezTo>
                      <a:cubicBezTo>
                        <a:pt x="479" y="3360"/>
                        <a:pt x="484" y="3469"/>
                        <a:pt x="494" y="3515"/>
                      </a:cubicBezTo>
                      <a:cubicBezTo>
                        <a:pt x="504" y="3563"/>
                        <a:pt x="525" y="3586"/>
                        <a:pt x="560" y="3584"/>
                      </a:cubicBezTo>
                      <a:cubicBezTo>
                        <a:pt x="597" y="3581"/>
                        <a:pt x="622" y="3549"/>
                        <a:pt x="633" y="3489"/>
                      </a:cubicBezTo>
                      <a:cubicBezTo>
                        <a:pt x="645" y="3429"/>
                        <a:pt x="651" y="3271"/>
                        <a:pt x="651" y="3019"/>
                      </a:cubicBezTo>
                      <a:cubicBezTo>
                        <a:pt x="651" y="2926"/>
                        <a:pt x="651" y="2834"/>
                        <a:pt x="651" y="2741"/>
                      </a:cubicBezTo>
                      <a:cubicBezTo>
                        <a:pt x="651" y="2586"/>
                        <a:pt x="642" y="2474"/>
                        <a:pt x="626" y="2403"/>
                      </a:cubicBezTo>
                      <a:cubicBezTo>
                        <a:pt x="610" y="2332"/>
                        <a:pt x="584" y="2287"/>
                        <a:pt x="553" y="2266"/>
                      </a:cubicBezTo>
                      <a:cubicBezTo>
                        <a:pt x="521" y="2246"/>
                        <a:pt x="458" y="2238"/>
                        <a:pt x="364" y="2241"/>
                      </a:cubicBezTo>
                      <a:cubicBezTo>
                        <a:pt x="364" y="2046"/>
                        <a:pt x="364" y="1851"/>
                        <a:pt x="364" y="1656"/>
                      </a:cubicBezTo>
                      <a:cubicBezTo>
                        <a:pt x="478" y="1648"/>
                        <a:pt x="548" y="1634"/>
                        <a:pt x="575" y="1615"/>
                      </a:cubicBezTo>
                      <a:cubicBezTo>
                        <a:pt x="602" y="1595"/>
                        <a:pt x="622" y="1554"/>
                        <a:pt x="633" y="1491"/>
                      </a:cubicBezTo>
                      <a:cubicBezTo>
                        <a:pt x="645" y="1428"/>
                        <a:pt x="651" y="1333"/>
                        <a:pt x="651" y="1201"/>
                      </a:cubicBezTo>
                      <a:cubicBezTo>
                        <a:pt x="651" y="1126"/>
                        <a:pt x="651" y="1051"/>
                        <a:pt x="651" y="977"/>
                      </a:cubicBezTo>
                      <a:cubicBezTo>
                        <a:pt x="651" y="835"/>
                        <a:pt x="644" y="743"/>
                        <a:pt x="631" y="699"/>
                      </a:cubicBezTo>
                      <a:cubicBezTo>
                        <a:pt x="617" y="655"/>
                        <a:pt x="595" y="634"/>
                        <a:pt x="566" y="636"/>
                      </a:cubicBezTo>
                      <a:cubicBezTo>
                        <a:pt x="533" y="638"/>
                        <a:pt x="510" y="662"/>
                        <a:pt x="498" y="710"/>
                      </a:cubicBezTo>
                      <a:cubicBezTo>
                        <a:pt x="485" y="759"/>
                        <a:pt x="479" y="861"/>
                        <a:pt x="479" y="1016"/>
                      </a:cubicBezTo>
                      <a:cubicBezTo>
                        <a:pt x="479" y="1126"/>
                        <a:pt x="479" y="1237"/>
                        <a:pt x="479" y="1347"/>
                      </a:cubicBezTo>
                      <a:cubicBezTo>
                        <a:pt x="319" y="1358"/>
                        <a:pt x="160" y="1368"/>
                        <a:pt x="0" y="1379"/>
                      </a:cubicBezTo>
                      <a:cubicBezTo>
                        <a:pt x="0" y="1265"/>
                        <a:pt x="0" y="1150"/>
                        <a:pt x="0" y="1035"/>
                      </a:cubicBezTo>
                      <a:cubicBezTo>
                        <a:pt x="0" y="649"/>
                        <a:pt x="43" y="388"/>
                        <a:pt x="126" y="245"/>
                      </a:cubicBezTo>
                      <a:cubicBezTo>
                        <a:pt x="209" y="104"/>
                        <a:pt x="343" y="28"/>
                        <a:pt x="525" y="16"/>
                      </a:cubicBezTo>
                      <a:cubicBezTo>
                        <a:pt x="754" y="0"/>
                        <a:pt x="910" y="84"/>
                        <a:pt x="990" y="266"/>
                      </a:cubicBezTo>
                      <a:cubicBezTo>
                        <a:pt x="1071" y="448"/>
                        <a:pt x="1112" y="707"/>
                        <a:pt x="1112" y="1040"/>
                      </a:cubicBezTo>
                      <a:cubicBezTo>
                        <a:pt x="1112" y="1267"/>
                        <a:pt x="1097" y="1430"/>
                        <a:pt x="1068" y="1531"/>
                      </a:cubicBezTo>
                      <a:cubicBezTo>
                        <a:pt x="1039" y="1636"/>
                        <a:pt x="987" y="1730"/>
                        <a:pt x="914" y="1818"/>
                      </a:cubicBezTo>
                    </a:path>
                  </a:pathLst>
                </a:cu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81" name="Rectangle 57"/>
                <p:cNvSpPr>
                  <a:spLocks noChangeArrowheads="1"/>
                </p:cNvSpPr>
                <p:nvPr/>
              </p:nvSpPr>
              <p:spPr bwMode="auto">
                <a:xfrm>
                  <a:off x="3674" y="1614"/>
                  <a:ext cx="163" cy="393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82" name="Rectangle 58"/>
                <p:cNvSpPr>
                  <a:spLocks noChangeArrowheads="1"/>
                </p:cNvSpPr>
                <p:nvPr/>
              </p:nvSpPr>
              <p:spPr bwMode="auto">
                <a:xfrm>
                  <a:off x="3857" y="1677"/>
                  <a:ext cx="158" cy="321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83" name="Freeform 59"/>
                <p:cNvSpPr>
                  <a:spLocks noEditPoints="1"/>
                </p:cNvSpPr>
                <p:nvPr/>
              </p:nvSpPr>
              <p:spPr bwMode="auto">
                <a:xfrm>
                  <a:off x="3857" y="1677"/>
                  <a:ext cx="156" cy="320"/>
                </a:xfrm>
                <a:custGeom>
                  <a:avLst/>
                  <a:gdLst/>
                  <a:ahLst/>
                  <a:cxnLst>
                    <a:cxn ang="0">
                      <a:pos x="1098" y="1741"/>
                    </a:cxn>
                    <a:cxn ang="0">
                      <a:pos x="478" y="1783"/>
                    </a:cxn>
                    <a:cxn ang="0">
                      <a:pos x="478" y="2498"/>
                    </a:cxn>
                    <a:cxn ang="0">
                      <a:pos x="494" y="2786"/>
                    </a:cxn>
                    <a:cxn ang="0">
                      <a:pos x="553" y="2847"/>
                    </a:cxn>
                    <a:cxn ang="0">
                      <a:pos x="627" y="2755"/>
                    </a:cxn>
                    <a:cxn ang="0">
                      <a:pos x="644" y="2422"/>
                    </a:cxn>
                    <a:cxn ang="0">
                      <a:pos x="644" y="1986"/>
                    </a:cxn>
                    <a:cxn ang="0">
                      <a:pos x="1098" y="1956"/>
                    </a:cxn>
                    <a:cxn ang="0">
                      <a:pos x="1098" y="2200"/>
                    </a:cxn>
                    <a:cxn ang="0">
                      <a:pos x="1081" y="2672"/>
                    </a:cxn>
                    <a:cxn ang="0">
                      <a:pos x="994" y="3029"/>
                    </a:cxn>
                    <a:cxn ang="0">
                      <a:pos x="823" y="3320"/>
                    </a:cxn>
                    <a:cxn ang="0">
                      <a:pos x="563" y="3432"/>
                    </a:cxn>
                    <a:cxn ang="0">
                      <a:pos x="295" y="3358"/>
                    </a:cxn>
                    <a:cxn ang="0">
                      <a:pos x="115" y="3116"/>
                    </a:cxn>
                    <a:cxn ang="0">
                      <a:pos x="24" y="2768"/>
                    </a:cxn>
                    <a:cxn ang="0">
                      <a:pos x="0" y="2209"/>
                    </a:cxn>
                    <a:cxn ang="0">
                      <a:pos x="0" y="1245"/>
                    </a:cxn>
                    <a:cxn ang="0">
                      <a:pos x="55" y="556"/>
                    </a:cxn>
                    <a:cxn ang="0">
                      <a:pos x="238" y="160"/>
                    </a:cxn>
                    <a:cxn ang="0">
                      <a:pos x="530" y="9"/>
                    </a:cxn>
                    <a:cxn ang="0">
                      <a:pos x="863" y="146"/>
                    </a:cxn>
                    <a:cxn ang="0">
                      <a:pos x="1046" y="559"/>
                    </a:cxn>
                    <a:cxn ang="0">
                      <a:pos x="1098" y="1303"/>
                    </a:cxn>
                    <a:cxn ang="0">
                      <a:pos x="1098" y="1741"/>
                    </a:cxn>
                    <a:cxn ang="0">
                      <a:pos x="618" y="1236"/>
                    </a:cxn>
                    <a:cxn ang="0">
                      <a:pos x="618" y="994"/>
                    </a:cxn>
                    <a:cxn ang="0">
                      <a:pos x="605" y="664"/>
                    </a:cxn>
                    <a:cxn ang="0">
                      <a:pos x="552" y="592"/>
                    </a:cxn>
                    <a:cxn ang="0">
                      <a:pos x="490" y="659"/>
                    </a:cxn>
                    <a:cxn ang="0">
                      <a:pos x="478" y="1004"/>
                    </a:cxn>
                    <a:cxn ang="0">
                      <a:pos x="478" y="1245"/>
                    </a:cxn>
                    <a:cxn ang="0">
                      <a:pos x="618" y="1236"/>
                    </a:cxn>
                  </a:cxnLst>
                  <a:rect l="0" t="0" r="r" b="b"/>
                  <a:pathLst>
                    <a:path w="1098" h="3439">
                      <a:moveTo>
                        <a:pt x="1098" y="1741"/>
                      </a:moveTo>
                      <a:cubicBezTo>
                        <a:pt x="892" y="1755"/>
                        <a:pt x="685" y="1770"/>
                        <a:pt x="478" y="1783"/>
                      </a:cubicBezTo>
                      <a:cubicBezTo>
                        <a:pt x="478" y="2022"/>
                        <a:pt x="478" y="2260"/>
                        <a:pt x="478" y="2498"/>
                      </a:cubicBezTo>
                      <a:cubicBezTo>
                        <a:pt x="478" y="2648"/>
                        <a:pt x="483" y="2744"/>
                        <a:pt x="494" y="2786"/>
                      </a:cubicBezTo>
                      <a:cubicBezTo>
                        <a:pt x="504" y="2828"/>
                        <a:pt x="524" y="2849"/>
                        <a:pt x="553" y="2847"/>
                      </a:cubicBezTo>
                      <a:cubicBezTo>
                        <a:pt x="590" y="2845"/>
                        <a:pt x="614" y="2813"/>
                        <a:pt x="627" y="2755"/>
                      </a:cubicBezTo>
                      <a:cubicBezTo>
                        <a:pt x="639" y="2697"/>
                        <a:pt x="644" y="2587"/>
                        <a:pt x="644" y="2422"/>
                      </a:cubicBezTo>
                      <a:cubicBezTo>
                        <a:pt x="644" y="2277"/>
                        <a:pt x="644" y="2132"/>
                        <a:pt x="644" y="1986"/>
                      </a:cubicBezTo>
                      <a:cubicBezTo>
                        <a:pt x="796" y="1976"/>
                        <a:pt x="947" y="1966"/>
                        <a:pt x="1098" y="1956"/>
                      </a:cubicBezTo>
                      <a:cubicBezTo>
                        <a:pt x="1098" y="2037"/>
                        <a:pt x="1098" y="2118"/>
                        <a:pt x="1098" y="2200"/>
                      </a:cubicBezTo>
                      <a:cubicBezTo>
                        <a:pt x="1098" y="2404"/>
                        <a:pt x="1093" y="2562"/>
                        <a:pt x="1081" y="2672"/>
                      </a:cubicBezTo>
                      <a:cubicBezTo>
                        <a:pt x="1068" y="2783"/>
                        <a:pt x="1039" y="2901"/>
                        <a:pt x="994" y="3029"/>
                      </a:cubicBezTo>
                      <a:cubicBezTo>
                        <a:pt x="950" y="3157"/>
                        <a:pt x="892" y="3252"/>
                        <a:pt x="823" y="3320"/>
                      </a:cubicBezTo>
                      <a:cubicBezTo>
                        <a:pt x="754" y="3387"/>
                        <a:pt x="667" y="3425"/>
                        <a:pt x="563" y="3432"/>
                      </a:cubicBezTo>
                      <a:cubicBezTo>
                        <a:pt x="462" y="3439"/>
                        <a:pt x="371" y="3415"/>
                        <a:pt x="295" y="3358"/>
                      </a:cubicBezTo>
                      <a:cubicBezTo>
                        <a:pt x="218" y="3300"/>
                        <a:pt x="157" y="3220"/>
                        <a:pt x="115" y="3116"/>
                      </a:cubicBezTo>
                      <a:cubicBezTo>
                        <a:pt x="72" y="3011"/>
                        <a:pt x="41" y="2896"/>
                        <a:pt x="24" y="2768"/>
                      </a:cubicBezTo>
                      <a:cubicBezTo>
                        <a:pt x="8" y="2642"/>
                        <a:pt x="0" y="2455"/>
                        <a:pt x="0" y="2209"/>
                      </a:cubicBezTo>
                      <a:cubicBezTo>
                        <a:pt x="0" y="1887"/>
                        <a:pt x="0" y="1566"/>
                        <a:pt x="0" y="1245"/>
                      </a:cubicBezTo>
                      <a:cubicBezTo>
                        <a:pt x="0" y="956"/>
                        <a:pt x="20" y="725"/>
                        <a:pt x="55" y="556"/>
                      </a:cubicBezTo>
                      <a:cubicBezTo>
                        <a:pt x="91" y="386"/>
                        <a:pt x="155" y="256"/>
                        <a:pt x="238" y="160"/>
                      </a:cubicBezTo>
                      <a:cubicBezTo>
                        <a:pt x="321" y="67"/>
                        <a:pt x="419" y="16"/>
                        <a:pt x="530" y="9"/>
                      </a:cubicBezTo>
                      <a:cubicBezTo>
                        <a:pt x="664" y="0"/>
                        <a:pt x="776" y="43"/>
                        <a:pt x="863" y="146"/>
                      </a:cubicBezTo>
                      <a:cubicBezTo>
                        <a:pt x="948" y="248"/>
                        <a:pt x="1012" y="384"/>
                        <a:pt x="1046" y="559"/>
                      </a:cubicBezTo>
                      <a:cubicBezTo>
                        <a:pt x="1080" y="734"/>
                        <a:pt x="1098" y="982"/>
                        <a:pt x="1098" y="1303"/>
                      </a:cubicBezTo>
                      <a:cubicBezTo>
                        <a:pt x="1098" y="1449"/>
                        <a:pt x="1098" y="1596"/>
                        <a:pt x="1098" y="1741"/>
                      </a:cubicBezTo>
                      <a:close/>
                      <a:moveTo>
                        <a:pt x="618" y="1236"/>
                      </a:moveTo>
                      <a:cubicBezTo>
                        <a:pt x="618" y="1155"/>
                        <a:pt x="618" y="1075"/>
                        <a:pt x="618" y="994"/>
                      </a:cubicBezTo>
                      <a:cubicBezTo>
                        <a:pt x="618" y="822"/>
                        <a:pt x="614" y="713"/>
                        <a:pt x="605" y="664"/>
                      </a:cubicBezTo>
                      <a:cubicBezTo>
                        <a:pt x="597" y="614"/>
                        <a:pt x="579" y="591"/>
                        <a:pt x="552" y="592"/>
                      </a:cubicBezTo>
                      <a:cubicBezTo>
                        <a:pt x="519" y="595"/>
                        <a:pt x="499" y="616"/>
                        <a:pt x="490" y="659"/>
                      </a:cubicBezTo>
                      <a:cubicBezTo>
                        <a:pt x="482" y="702"/>
                        <a:pt x="478" y="817"/>
                        <a:pt x="478" y="1004"/>
                      </a:cubicBezTo>
                      <a:cubicBezTo>
                        <a:pt x="478" y="1084"/>
                        <a:pt x="478" y="1165"/>
                        <a:pt x="478" y="1245"/>
                      </a:cubicBezTo>
                      <a:cubicBezTo>
                        <a:pt x="525" y="1242"/>
                        <a:pt x="572" y="1239"/>
                        <a:pt x="618" y="123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84" name="Rectangle 60"/>
                <p:cNvSpPr>
                  <a:spLocks noChangeArrowheads="1"/>
                </p:cNvSpPr>
                <p:nvPr/>
              </p:nvSpPr>
              <p:spPr bwMode="auto">
                <a:xfrm>
                  <a:off x="3857" y="1677"/>
                  <a:ext cx="158" cy="321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85" name="Rectangle 61"/>
                <p:cNvSpPr>
                  <a:spLocks noChangeArrowheads="1"/>
                </p:cNvSpPr>
                <p:nvPr/>
              </p:nvSpPr>
              <p:spPr bwMode="auto">
                <a:xfrm>
                  <a:off x="4034" y="1603"/>
                  <a:ext cx="158" cy="384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86" name="Freeform 62"/>
                <p:cNvSpPr>
                  <a:spLocks noEditPoints="1"/>
                </p:cNvSpPr>
                <p:nvPr/>
              </p:nvSpPr>
              <p:spPr bwMode="auto">
                <a:xfrm>
                  <a:off x="4035" y="1603"/>
                  <a:ext cx="156" cy="383"/>
                </a:xfrm>
                <a:custGeom>
                  <a:avLst/>
                  <a:gdLst/>
                  <a:ahLst/>
                  <a:cxnLst>
                    <a:cxn ang="0">
                      <a:pos x="619" y="3396"/>
                    </a:cxn>
                    <a:cxn ang="0">
                      <a:pos x="619" y="1707"/>
                    </a:cxn>
                    <a:cxn ang="0">
                      <a:pos x="613" y="1433"/>
                    </a:cxn>
                    <a:cxn ang="0">
                      <a:pos x="549" y="1323"/>
                    </a:cxn>
                    <a:cxn ang="0">
                      <a:pos x="484" y="1445"/>
                    </a:cxn>
                    <a:cxn ang="0">
                      <a:pos x="478" y="1717"/>
                    </a:cxn>
                    <a:cxn ang="0">
                      <a:pos x="478" y="3298"/>
                    </a:cxn>
                    <a:cxn ang="0">
                      <a:pos x="549" y="3578"/>
                    </a:cxn>
                    <a:cxn ang="0">
                      <a:pos x="619" y="3396"/>
                    </a:cxn>
                    <a:cxn ang="0">
                      <a:pos x="733" y="760"/>
                    </a:cxn>
                    <a:cxn ang="0">
                      <a:pos x="1089" y="1317"/>
                    </a:cxn>
                    <a:cxn ang="0">
                      <a:pos x="1097" y="1924"/>
                    </a:cxn>
                    <a:cxn ang="0">
                      <a:pos x="1097" y="2731"/>
                    </a:cxn>
                    <a:cxn ang="0">
                      <a:pos x="1061" y="3498"/>
                    </a:cxn>
                    <a:cxn ang="0">
                      <a:pos x="546" y="4109"/>
                    </a:cxn>
                    <a:cxn ang="0">
                      <a:pos x="344" y="4112"/>
                    </a:cxn>
                    <a:cxn ang="0">
                      <a:pos x="174" y="3997"/>
                    </a:cxn>
                    <a:cxn ang="0">
                      <a:pos x="26" y="3566"/>
                    </a:cxn>
                    <a:cxn ang="0">
                      <a:pos x="0" y="2917"/>
                    </a:cxn>
                    <a:cxn ang="0">
                      <a:pos x="0" y="976"/>
                    </a:cxn>
                    <a:cxn ang="0">
                      <a:pos x="130" y="297"/>
                    </a:cxn>
                    <a:cxn ang="0">
                      <a:pos x="471" y="18"/>
                    </a:cxn>
                    <a:cxn ang="0">
                      <a:pos x="722" y="26"/>
                    </a:cxn>
                    <a:cxn ang="0">
                      <a:pos x="937" y="36"/>
                    </a:cxn>
                    <a:cxn ang="0">
                      <a:pos x="1043" y="0"/>
                    </a:cxn>
                    <a:cxn ang="0">
                      <a:pos x="1043" y="520"/>
                    </a:cxn>
                    <a:cxn ang="0">
                      <a:pos x="951" y="561"/>
                    </a:cxn>
                    <a:cxn ang="0">
                      <a:pos x="770" y="553"/>
                    </a:cxn>
                    <a:cxn ang="0">
                      <a:pos x="600" y="545"/>
                    </a:cxn>
                    <a:cxn ang="0">
                      <a:pos x="480" y="747"/>
                    </a:cxn>
                    <a:cxn ang="0">
                      <a:pos x="473" y="1069"/>
                    </a:cxn>
                    <a:cxn ang="0">
                      <a:pos x="733" y="760"/>
                    </a:cxn>
                  </a:cxnLst>
                  <a:rect l="0" t="0" r="r" b="b"/>
                  <a:pathLst>
                    <a:path w="1097" h="4118">
                      <a:moveTo>
                        <a:pt x="619" y="3396"/>
                      </a:moveTo>
                      <a:cubicBezTo>
                        <a:pt x="619" y="2833"/>
                        <a:pt x="619" y="2270"/>
                        <a:pt x="619" y="1707"/>
                      </a:cubicBezTo>
                      <a:cubicBezTo>
                        <a:pt x="619" y="1560"/>
                        <a:pt x="616" y="1468"/>
                        <a:pt x="613" y="1433"/>
                      </a:cubicBezTo>
                      <a:cubicBezTo>
                        <a:pt x="605" y="1357"/>
                        <a:pt x="583" y="1321"/>
                        <a:pt x="549" y="1323"/>
                      </a:cubicBezTo>
                      <a:cubicBezTo>
                        <a:pt x="515" y="1326"/>
                        <a:pt x="492" y="1367"/>
                        <a:pt x="484" y="1445"/>
                      </a:cubicBezTo>
                      <a:cubicBezTo>
                        <a:pt x="480" y="1482"/>
                        <a:pt x="478" y="1572"/>
                        <a:pt x="478" y="1717"/>
                      </a:cubicBezTo>
                      <a:cubicBezTo>
                        <a:pt x="478" y="2244"/>
                        <a:pt x="478" y="2771"/>
                        <a:pt x="478" y="3298"/>
                      </a:cubicBezTo>
                      <a:cubicBezTo>
                        <a:pt x="478" y="3488"/>
                        <a:pt x="501" y="3581"/>
                        <a:pt x="549" y="3578"/>
                      </a:cubicBezTo>
                      <a:cubicBezTo>
                        <a:pt x="595" y="3575"/>
                        <a:pt x="619" y="3513"/>
                        <a:pt x="619" y="3396"/>
                      </a:cubicBezTo>
                      <a:close/>
                      <a:moveTo>
                        <a:pt x="733" y="760"/>
                      </a:moveTo>
                      <a:cubicBezTo>
                        <a:pt x="960" y="745"/>
                        <a:pt x="1079" y="931"/>
                        <a:pt x="1089" y="1317"/>
                      </a:cubicBezTo>
                      <a:cubicBezTo>
                        <a:pt x="1094" y="1501"/>
                        <a:pt x="1097" y="1703"/>
                        <a:pt x="1097" y="1924"/>
                      </a:cubicBezTo>
                      <a:cubicBezTo>
                        <a:pt x="1097" y="2193"/>
                        <a:pt x="1097" y="2462"/>
                        <a:pt x="1097" y="2731"/>
                      </a:cubicBezTo>
                      <a:cubicBezTo>
                        <a:pt x="1097" y="3105"/>
                        <a:pt x="1085" y="3360"/>
                        <a:pt x="1061" y="3498"/>
                      </a:cubicBezTo>
                      <a:cubicBezTo>
                        <a:pt x="993" y="3887"/>
                        <a:pt x="819" y="4090"/>
                        <a:pt x="546" y="4109"/>
                      </a:cubicBezTo>
                      <a:cubicBezTo>
                        <a:pt x="442" y="4116"/>
                        <a:pt x="376" y="4118"/>
                        <a:pt x="344" y="4112"/>
                      </a:cubicBezTo>
                      <a:cubicBezTo>
                        <a:pt x="277" y="4099"/>
                        <a:pt x="220" y="4061"/>
                        <a:pt x="174" y="3997"/>
                      </a:cubicBezTo>
                      <a:cubicBezTo>
                        <a:pt x="101" y="3893"/>
                        <a:pt x="50" y="3751"/>
                        <a:pt x="26" y="3566"/>
                      </a:cubicBezTo>
                      <a:cubicBezTo>
                        <a:pt x="9" y="3430"/>
                        <a:pt x="0" y="3213"/>
                        <a:pt x="0" y="2917"/>
                      </a:cubicBezTo>
                      <a:cubicBezTo>
                        <a:pt x="0" y="2270"/>
                        <a:pt x="0" y="1624"/>
                        <a:pt x="0" y="976"/>
                      </a:cubicBezTo>
                      <a:cubicBezTo>
                        <a:pt x="0" y="702"/>
                        <a:pt x="45" y="476"/>
                        <a:pt x="130" y="297"/>
                      </a:cubicBezTo>
                      <a:cubicBezTo>
                        <a:pt x="216" y="119"/>
                        <a:pt x="331" y="28"/>
                        <a:pt x="471" y="18"/>
                      </a:cubicBezTo>
                      <a:cubicBezTo>
                        <a:pt x="529" y="14"/>
                        <a:pt x="613" y="16"/>
                        <a:pt x="722" y="26"/>
                      </a:cubicBezTo>
                      <a:cubicBezTo>
                        <a:pt x="831" y="36"/>
                        <a:pt x="902" y="39"/>
                        <a:pt x="937" y="36"/>
                      </a:cubicBezTo>
                      <a:cubicBezTo>
                        <a:pt x="978" y="34"/>
                        <a:pt x="1014" y="22"/>
                        <a:pt x="1043" y="0"/>
                      </a:cubicBezTo>
                      <a:cubicBezTo>
                        <a:pt x="1043" y="173"/>
                        <a:pt x="1043" y="347"/>
                        <a:pt x="1043" y="520"/>
                      </a:cubicBezTo>
                      <a:cubicBezTo>
                        <a:pt x="1004" y="546"/>
                        <a:pt x="974" y="560"/>
                        <a:pt x="951" y="561"/>
                      </a:cubicBezTo>
                      <a:cubicBezTo>
                        <a:pt x="908" y="564"/>
                        <a:pt x="848" y="561"/>
                        <a:pt x="770" y="553"/>
                      </a:cubicBezTo>
                      <a:cubicBezTo>
                        <a:pt x="690" y="546"/>
                        <a:pt x="635" y="543"/>
                        <a:pt x="600" y="545"/>
                      </a:cubicBezTo>
                      <a:cubicBezTo>
                        <a:pt x="535" y="549"/>
                        <a:pt x="495" y="617"/>
                        <a:pt x="480" y="747"/>
                      </a:cubicBezTo>
                      <a:cubicBezTo>
                        <a:pt x="475" y="785"/>
                        <a:pt x="473" y="892"/>
                        <a:pt x="473" y="1069"/>
                      </a:cubicBezTo>
                      <a:cubicBezTo>
                        <a:pt x="548" y="869"/>
                        <a:pt x="636" y="767"/>
                        <a:pt x="733" y="76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87" name="Rectangle 63"/>
                <p:cNvSpPr>
                  <a:spLocks noChangeArrowheads="1"/>
                </p:cNvSpPr>
                <p:nvPr/>
              </p:nvSpPr>
              <p:spPr bwMode="auto">
                <a:xfrm>
                  <a:off x="4034" y="1603"/>
                  <a:ext cx="158" cy="384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88" name="Rectangle 64"/>
                <p:cNvSpPr>
                  <a:spLocks noChangeArrowheads="1"/>
                </p:cNvSpPr>
                <p:nvPr/>
              </p:nvSpPr>
              <p:spPr bwMode="auto">
                <a:xfrm>
                  <a:off x="4215" y="1660"/>
                  <a:ext cx="158" cy="363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89" name="Freeform 65"/>
                <p:cNvSpPr>
                  <a:spLocks noEditPoints="1"/>
                </p:cNvSpPr>
                <p:nvPr/>
              </p:nvSpPr>
              <p:spPr bwMode="auto">
                <a:xfrm>
                  <a:off x="4215" y="1660"/>
                  <a:ext cx="157" cy="362"/>
                </a:xfrm>
                <a:custGeom>
                  <a:avLst/>
                  <a:gdLst/>
                  <a:ahLst/>
                  <a:cxnLst>
                    <a:cxn ang="0">
                      <a:pos x="488" y="85"/>
                    </a:cxn>
                    <a:cxn ang="0">
                      <a:pos x="479" y="380"/>
                    </a:cxn>
                    <a:cxn ang="0">
                      <a:pos x="620" y="104"/>
                    </a:cxn>
                    <a:cxn ang="0">
                      <a:pos x="789" y="6"/>
                    </a:cxn>
                    <a:cxn ang="0">
                      <a:pos x="982" y="117"/>
                    </a:cxn>
                    <a:cxn ang="0">
                      <a:pos x="1083" y="402"/>
                    </a:cxn>
                    <a:cxn ang="0">
                      <a:pos x="1103" y="959"/>
                    </a:cxn>
                    <a:cxn ang="0">
                      <a:pos x="1103" y="2351"/>
                    </a:cxn>
                    <a:cxn ang="0">
                      <a:pos x="1078" y="2993"/>
                    </a:cxn>
                    <a:cxn ang="0">
                      <a:pos x="974" y="3304"/>
                    </a:cxn>
                    <a:cxn ang="0">
                      <a:pos x="783" y="3431"/>
                    </a:cxn>
                    <a:cxn ang="0">
                      <a:pos x="618" y="3355"/>
                    </a:cxn>
                    <a:cxn ang="0">
                      <a:pos x="479" y="3106"/>
                    </a:cxn>
                    <a:cxn ang="0">
                      <a:pos x="479" y="3863"/>
                    </a:cxn>
                    <a:cxn ang="0">
                      <a:pos x="0" y="3895"/>
                    </a:cxn>
                    <a:cxn ang="0">
                      <a:pos x="0" y="118"/>
                    </a:cxn>
                    <a:cxn ang="0">
                      <a:pos x="488" y="85"/>
                    </a:cxn>
                    <a:cxn ang="0">
                      <a:pos x="624" y="1038"/>
                    </a:cxn>
                    <a:cxn ang="0">
                      <a:pos x="614" y="668"/>
                    </a:cxn>
                    <a:cxn ang="0">
                      <a:pos x="554" y="607"/>
                    </a:cxn>
                    <a:cxn ang="0">
                      <a:pos x="494" y="686"/>
                    </a:cxn>
                    <a:cxn ang="0">
                      <a:pos x="479" y="1048"/>
                    </a:cxn>
                    <a:cxn ang="0">
                      <a:pos x="479" y="2418"/>
                    </a:cxn>
                    <a:cxn ang="0">
                      <a:pos x="494" y="2791"/>
                    </a:cxn>
                    <a:cxn ang="0">
                      <a:pos x="555" y="2861"/>
                    </a:cxn>
                    <a:cxn ang="0">
                      <a:pos x="614" y="2788"/>
                    </a:cxn>
                    <a:cxn ang="0">
                      <a:pos x="624" y="2456"/>
                    </a:cxn>
                    <a:cxn ang="0">
                      <a:pos x="624" y="1038"/>
                    </a:cxn>
                  </a:cxnLst>
                  <a:rect l="0" t="0" r="r" b="b"/>
                  <a:pathLst>
                    <a:path w="1103" h="3895">
                      <a:moveTo>
                        <a:pt x="488" y="85"/>
                      </a:moveTo>
                      <a:cubicBezTo>
                        <a:pt x="485" y="184"/>
                        <a:pt x="482" y="282"/>
                        <a:pt x="479" y="380"/>
                      </a:cubicBezTo>
                      <a:cubicBezTo>
                        <a:pt x="521" y="260"/>
                        <a:pt x="570" y="168"/>
                        <a:pt x="620" y="104"/>
                      </a:cubicBezTo>
                      <a:cubicBezTo>
                        <a:pt x="671" y="43"/>
                        <a:pt x="729" y="10"/>
                        <a:pt x="789" y="6"/>
                      </a:cubicBezTo>
                      <a:cubicBezTo>
                        <a:pt x="864" y="0"/>
                        <a:pt x="928" y="38"/>
                        <a:pt x="982" y="117"/>
                      </a:cubicBezTo>
                      <a:cubicBezTo>
                        <a:pt x="1035" y="199"/>
                        <a:pt x="1070" y="293"/>
                        <a:pt x="1083" y="402"/>
                      </a:cubicBezTo>
                      <a:cubicBezTo>
                        <a:pt x="1096" y="511"/>
                        <a:pt x="1103" y="697"/>
                        <a:pt x="1103" y="959"/>
                      </a:cubicBezTo>
                      <a:cubicBezTo>
                        <a:pt x="1103" y="1423"/>
                        <a:pt x="1103" y="1887"/>
                        <a:pt x="1103" y="2351"/>
                      </a:cubicBezTo>
                      <a:cubicBezTo>
                        <a:pt x="1103" y="2653"/>
                        <a:pt x="1095" y="2865"/>
                        <a:pt x="1078" y="2993"/>
                      </a:cubicBezTo>
                      <a:cubicBezTo>
                        <a:pt x="1061" y="3121"/>
                        <a:pt x="1025" y="3225"/>
                        <a:pt x="974" y="3304"/>
                      </a:cubicBezTo>
                      <a:cubicBezTo>
                        <a:pt x="921" y="3385"/>
                        <a:pt x="858" y="3427"/>
                        <a:pt x="783" y="3431"/>
                      </a:cubicBezTo>
                      <a:cubicBezTo>
                        <a:pt x="724" y="3435"/>
                        <a:pt x="669" y="3410"/>
                        <a:pt x="618" y="3355"/>
                      </a:cubicBezTo>
                      <a:cubicBezTo>
                        <a:pt x="568" y="3301"/>
                        <a:pt x="520" y="3218"/>
                        <a:pt x="479" y="3106"/>
                      </a:cubicBezTo>
                      <a:cubicBezTo>
                        <a:pt x="479" y="3358"/>
                        <a:pt x="479" y="3610"/>
                        <a:pt x="479" y="3863"/>
                      </a:cubicBezTo>
                      <a:cubicBezTo>
                        <a:pt x="320" y="3874"/>
                        <a:pt x="160" y="3884"/>
                        <a:pt x="0" y="3895"/>
                      </a:cubicBezTo>
                      <a:cubicBezTo>
                        <a:pt x="0" y="2636"/>
                        <a:pt x="0" y="1377"/>
                        <a:pt x="0" y="118"/>
                      </a:cubicBezTo>
                      <a:cubicBezTo>
                        <a:pt x="163" y="108"/>
                        <a:pt x="325" y="97"/>
                        <a:pt x="488" y="85"/>
                      </a:cubicBezTo>
                      <a:close/>
                      <a:moveTo>
                        <a:pt x="624" y="1038"/>
                      </a:moveTo>
                      <a:cubicBezTo>
                        <a:pt x="624" y="834"/>
                        <a:pt x="620" y="709"/>
                        <a:pt x="614" y="668"/>
                      </a:cubicBezTo>
                      <a:cubicBezTo>
                        <a:pt x="606" y="626"/>
                        <a:pt x="586" y="605"/>
                        <a:pt x="554" y="607"/>
                      </a:cubicBezTo>
                      <a:cubicBezTo>
                        <a:pt x="522" y="609"/>
                        <a:pt x="502" y="635"/>
                        <a:pt x="494" y="686"/>
                      </a:cubicBezTo>
                      <a:cubicBezTo>
                        <a:pt x="484" y="736"/>
                        <a:pt x="479" y="856"/>
                        <a:pt x="479" y="1048"/>
                      </a:cubicBezTo>
                      <a:cubicBezTo>
                        <a:pt x="479" y="1504"/>
                        <a:pt x="479" y="1961"/>
                        <a:pt x="479" y="2418"/>
                      </a:cubicBezTo>
                      <a:cubicBezTo>
                        <a:pt x="479" y="2617"/>
                        <a:pt x="484" y="2742"/>
                        <a:pt x="494" y="2791"/>
                      </a:cubicBezTo>
                      <a:cubicBezTo>
                        <a:pt x="503" y="2840"/>
                        <a:pt x="523" y="2863"/>
                        <a:pt x="555" y="2861"/>
                      </a:cubicBezTo>
                      <a:cubicBezTo>
                        <a:pt x="586" y="2859"/>
                        <a:pt x="605" y="2835"/>
                        <a:pt x="614" y="2788"/>
                      </a:cubicBezTo>
                      <a:cubicBezTo>
                        <a:pt x="620" y="2742"/>
                        <a:pt x="624" y="2633"/>
                        <a:pt x="624" y="2456"/>
                      </a:cubicBezTo>
                      <a:cubicBezTo>
                        <a:pt x="624" y="1983"/>
                        <a:pt x="624" y="1511"/>
                        <a:pt x="624" y="103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90" name="Rectangle 66"/>
                <p:cNvSpPr>
                  <a:spLocks noChangeArrowheads="1"/>
                </p:cNvSpPr>
                <p:nvPr/>
              </p:nvSpPr>
              <p:spPr bwMode="auto">
                <a:xfrm>
                  <a:off x="4215" y="1660"/>
                  <a:ext cx="158" cy="363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91" name="Rectangle 67"/>
                <p:cNvSpPr>
                  <a:spLocks noChangeArrowheads="1"/>
                </p:cNvSpPr>
                <p:nvPr/>
              </p:nvSpPr>
              <p:spPr bwMode="auto">
                <a:xfrm>
                  <a:off x="4392" y="1653"/>
                  <a:ext cx="158" cy="321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92" name="Freeform 68"/>
                <p:cNvSpPr>
                  <a:spLocks noEditPoints="1"/>
                </p:cNvSpPr>
                <p:nvPr/>
              </p:nvSpPr>
              <p:spPr bwMode="auto">
                <a:xfrm>
                  <a:off x="4392" y="1653"/>
                  <a:ext cx="156" cy="320"/>
                </a:xfrm>
                <a:custGeom>
                  <a:avLst/>
                  <a:gdLst/>
                  <a:ahLst/>
                  <a:cxnLst>
                    <a:cxn ang="0">
                      <a:pos x="1099" y="1742"/>
                    </a:cxn>
                    <a:cxn ang="0">
                      <a:pos x="479" y="1784"/>
                    </a:cxn>
                    <a:cxn ang="0">
                      <a:pos x="479" y="2499"/>
                    </a:cxn>
                    <a:cxn ang="0">
                      <a:pos x="495" y="2787"/>
                    </a:cxn>
                    <a:cxn ang="0">
                      <a:pos x="554" y="2847"/>
                    </a:cxn>
                    <a:cxn ang="0">
                      <a:pos x="627" y="2756"/>
                    </a:cxn>
                    <a:cxn ang="0">
                      <a:pos x="646" y="2423"/>
                    </a:cxn>
                    <a:cxn ang="0">
                      <a:pos x="646" y="1987"/>
                    </a:cxn>
                    <a:cxn ang="0">
                      <a:pos x="1099" y="1957"/>
                    </a:cxn>
                    <a:cxn ang="0">
                      <a:pos x="1099" y="2201"/>
                    </a:cxn>
                    <a:cxn ang="0">
                      <a:pos x="1082" y="2673"/>
                    </a:cxn>
                    <a:cxn ang="0">
                      <a:pos x="995" y="3030"/>
                    </a:cxn>
                    <a:cxn ang="0">
                      <a:pos x="824" y="3320"/>
                    </a:cxn>
                    <a:cxn ang="0">
                      <a:pos x="563" y="3433"/>
                    </a:cxn>
                    <a:cxn ang="0">
                      <a:pos x="296" y="3358"/>
                    </a:cxn>
                    <a:cxn ang="0">
                      <a:pos x="115" y="3116"/>
                    </a:cxn>
                    <a:cxn ang="0">
                      <a:pos x="25" y="2768"/>
                    </a:cxn>
                    <a:cxn ang="0">
                      <a:pos x="0" y="2210"/>
                    </a:cxn>
                    <a:cxn ang="0">
                      <a:pos x="0" y="1246"/>
                    </a:cxn>
                    <a:cxn ang="0">
                      <a:pos x="56" y="557"/>
                    </a:cxn>
                    <a:cxn ang="0">
                      <a:pos x="239" y="161"/>
                    </a:cxn>
                    <a:cxn ang="0">
                      <a:pos x="531" y="10"/>
                    </a:cxn>
                    <a:cxn ang="0">
                      <a:pos x="864" y="146"/>
                    </a:cxn>
                    <a:cxn ang="0">
                      <a:pos x="1047" y="560"/>
                    </a:cxn>
                    <a:cxn ang="0">
                      <a:pos x="1099" y="1304"/>
                    </a:cxn>
                    <a:cxn ang="0">
                      <a:pos x="1099" y="1742"/>
                    </a:cxn>
                    <a:cxn ang="0">
                      <a:pos x="619" y="1236"/>
                    </a:cxn>
                    <a:cxn ang="0">
                      <a:pos x="619" y="995"/>
                    </a:cxn>
                    <a:cxn ang="0">
                      <a:pos x="606" y="664"/>
                    </a:cxn>
                    <a:cxn ang="0">
                      <a:pos x="553" y="593"/>
                    </a:cxn>
                    <a:cxn ang="0">
                      <a:pos x="491" y="660"/>
                    </a:cxn>
                    <a:cxn ang="0">
                      <a:pos x="479" y="1004"/>
                    </a:cxn>
                    <a:cxn ang="0">
                      <a:pos x="479" y="1246"/>
                    </a:cxn>
                    <a:cxn ang="0">
                      <a:pos x="619" y="1236"/>
                    </a:cxn>
                  </a:cxnLst>
                  <a:rect l="0" t="0" r="r" b="b"/>
                  <a:pathLst>
                    <a:path w="1099" h="3439">
                      <a:moveTo>
                        <a:pt x="1099" y="1742"/>
                      </a:moveTo>
                      <a:cubicBezTo>
                        <a:pt x="893" y="1756"/>
                        <a:pt x="686" y="1770"/>
                        <a:pt x="479" y="1784"/>
                      </a:cubicBezTo>
                      <a:cubicBezTo>
                        <a:pt x="479" y="2023"/>
                        <a:pt x="479" y="2261"/>
                        <a:pt x="479" y="2499"/>
                      </a:cubicBezTo>
                      <a:cubicBezTo>
                        <a:pt x="479" y="2648"/>
                        <a:pt x="484" y="2745"/>
                        <a:pt x="495" y="2787"/>
                      </a:cubicBezTo>
                      <a:cubicBezTo>
                        <a:pt x="505" y="2829"/>
                        <a:pt x="525" y="2849"/>
                        <a:pt x="554" y="2847"/>
                      </a:cubicBezTo>
                      <a:cubicBezTo>
                        <a:pt x="591" y="2845"/>
                        <a:pt x="615" y="2814"/>
                        <a:pt x="627" y="2756"/>
                      </a:cubicBezTo>
                      <a:cubicBezTo>
                        <a:pt x="639" y="2698"/>
                        <a:pt x="646" y="2588"/>
                        <a:pt x="646" y="2423"/>
                      </a:cubicBezTo>
                      <a:cubicBezTo>
                        <a:pt x="646" y="2278"/>
                        <a:pt x="646" y="2133"/>
                        <a:pt x="646" y="1987"/>
                      </a:cubicBezTo>
                      <a:cubicBezTo>
                        <a:pt x="797" y="1977"/>
                        <a:pt x="948" y="1967"/>
                        <a:pt x="1099" y="1957"/>
                      </a:cubicBezTo>
                      <a:cubicBezTo>
                        <a:pt x="1099" y="2038"/>
                        <a:pt x="1099" y="2119"/>
                        <a:pt x="1099" y="2201"/>
                      </a:cubicBezTo>
                      <a:cubicBezTo>
                        <a:pt x="1099" y="2405"/>
                        <a:pt x="1093" y="2563"/>
                        <a:pt x="1082" y="2673"/>
                      </a:cubicBezTo>
                      <a:cubicBezTo>
                        <a:pt x="1069" y="2783"/>
                        <a:pt x="1040" y="2902"/>
                        <a:pt x="995" y="3030"/>
                      </a:cubicBezTo>
                      <a:cubicBezTo>
                        <a:pt x="951" y="3158"/>
                        <a:pt x="893" y="3253"/>
                        <a:pt x="824" y="3320"/>
                      </a:cubicBezTo>
                      <a:cubicBezTo>
                        <a:pt x="755" y="3388"/>
                        <a:pt x="668" y="3425"/>
                        <a:pt x="563" y="3433"/>
                      </a:cubicBezTo>
                      <a:cubicBezTo>
                        <a:pt x="463" y="3439"/>
                        <a:pt x="372" y="3416"/>
                        <a:pt x="296" y="3358"/>
                      </a:cubicBezTo>
                      <a:cubicBezTo>
                        <a:pt x="219" y="3300"/>
                        <a:pt x="157" y="3221"/>
                        <a:pt x="115" y="3116"/>
                      </a:cubicBezTo>
                      <a:cubicBezTo>
                        <a:pt x="72" y="3012"/>
                        <a:pt x="42" y="2897"/>
                        <a:pt x="25" y="2768"/>
                      </a:cubicBezTo>
                      <a:cubicBezTo>
                        <a:pt x="9" y="2643"/>
                        <a:pt x="0" y="2456"/>
                        <a:pt x="0" y="2210"/>
                      </a:cubicBezTo>
                      <a:cubicBezTo>
                        <a:pt x="0" y="1888"/>
                        <a:pt x="0" y="1567"/>
                        <a:pt x="0" y="1246"/>
                      </a:cubicBezTo>
                      <a:cubicBezTo>
                        <a:pt x="0" y="957"/>
                        <a:pt x="20" y="726"/>
                        <a:pt x="56" y="557"/>
                      </a:cubicBezTo>
                      <a:cubicBezTo>
                        <a:pt x="92" y="387"/>
                        <a:pt x="156" y="257"/>
                        <a:pt x="239" y="161"/>
                      </a:cubicBezTo>
                      <a:cubicBezTo>
                        <a:pt x="322" y="67"/>
                        <a:pt x="420" y="17"/>
                        <a:pt x="531" y="10"/>
                      </a:cubicBezTo>
                      <a:cubicBezTo>
                        <a:pt x="664" y="0"/>
                        <a:pt x="777" y="44"/>
                        <a:pt x="864" y="146"/>
                      </a:cubicBezTo>
                      <a:cubicBezTo>
                        <a:pt x="949" y="249"/>
                        <a:pt x="1013" y="385"/>
                        <a:pt x="1047" y="560"/>
                      </a:cubicBezTo>
                      <a:cubicBezTo>
                        <a:pt x="1081" y="735"/>
                        <a:pt x="1099" y="982"/>
                        <a:pt x="1099" y="1304"/>
                      </a:cubicBezTo>
                      <a:cubicBezTo>
                        <a:pt x="1099" y="1450"/>
                        <a:pt x="1099" y="1596"/>
                        <a:pt x="1099" y="1742"/>
                      </a:cubicBezTo>
                      <a:close/>
                      <a:moveTo>
                        <a:pt x="619" y="1236"/>
                      </a:moveTo>
                      <a:cubicBezTo>
                        <a:pt x="619" y="1156"/>
                        <a:pt x="619" y="1075"/>
                        <a:pt x="619" y="995"/>
                      </a:cubicBezTo>
                      <a:cubicBezTo>
                        <a:pt x="619" y="823"/>
                        <a:pt x="615" y="714"/>
                        <a:pt x="606" y="664"/>
                      </a:cubicBezTo>
                      <a:cubicBezTo>
                        <a:pt x="598" y="615"/>
                        <a:pt x="580" y="591"/>
                        <a:pt x="553" y="593"/>
                      </a:cubicBezTo>
                      <a:cubicBezTo>
                        <a:pt x="520" y="596"/>
                        <a:pt x="500" y="617"/>
                        <a:pt x="491" y="660"/>
                      </a:cubicBezTo>
                      <a:cubicBezTo>
                        <a:pt x="483" y="703"/>
                        <a:pt x="479" y="817"/>
                        <a:pt x="479" y="1004"/>
                      </a:cubicBezTo>
                      <a:cubicBezTo>
                        <a:pt x="479" y="1085"/>
                        <a:pt x="479" y="1165"/>
                        <a:pt x="479" y="1246"/>
                      </a:cubicBezTo>
                      <a:cubicBezTo>
                        <a:pt x="526" y="1243"/>
                        <a:pt x="573" y="1240"/>
                        <a:pt x="619" y="123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93" name="Rectangle 69"/>
                <p:cNvSpPr>
                  <a:spLocks noChangeArrowheads="1"/>
                </p:cNvSpPr>
                <p:nvPr/>
              </p:nvSpPr>
              <p:spPr bwMode="auto">
                <a:xfrm>
                  <a:off x="4392" y="1653"/>
                  <a:ext cx="158" cy="321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94" name="Rectangle 70"/>
                <p:cNvSpPr>
                  <a:spLocks noChangeArrowheads="1"/>
                </p:cNvSpPr>
                <p:nvPr/>
              </p:nvSpPr>
              <p:spPr bwMode="auto">
                <a:xfrm>
                  <a:off x="4571" y="1648"/>
                  <a:ext cx="161" cy="315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95" name="Freeform 71"/>
                <p:cNvSpPr>
                  <a:spLocks/>
                </p:cNvSpPr>
                <p:nvPr/>
              </p:nvSpPr>
              <p:spPr bwMode="auto">
                <a:xfrm>
                  <a:off x="4571" y="1648"/>
                  <a:ext cx="159" cy="315"/>
                </a:xfrm>
                <a:custGeom>
                  <a:avLst/>
                  <a:gdLst/>
                  <a:ahLst/>
                  <a:cxnLst>
                    <a:cxn ang="0">
                      <a:pos x="1124" y="3306"/>
                    </a:cxn>
                    <a:cxn ang="0">
                      <a:pos x="647" y="3338"/>
                    </a:cxn>
                    <a:cxn ang="0">
                      <a:pos x="647" y="2119"/>
                    </a:cxn>
                    <a:cxn ang="0">
                      <a:pos x="475" y="2131"/>
                    </a:cxn>
                    <a:cxn ang="0">
                      <a:pos x="475" y="3349"/>
                    </a:cxn>
                    <a:cxn ang="0">
                      <a:pos x="0" y="3381"/>
                    </a:cxn>
                    <a:cxn ang="0">
                      <a:pos x="0" y="75"/>
                    </a:cxn>
                    <a:cxn ang="0">
                      <a:pos x="475" y="43"/>
                    </a:cxn>
                    <a:cxn ang="0">
                      <a:pos x="475" y="1232"/>
                    </a:cxn>
                    <a:cxn ang="0">
                      <a:pos x="647" y="1220"/>
                    </a:cxn>
                    <a:cxn ang="0">
                      <a:pos x="647" y="32"/>
                    </a:cxn>
                    <a:cxn ang="0">
                      <a:pos x="1124" y="0"/>
                    </a:cxn>
                    <a:cxn ang="0">
                      <a:pos x="1124" y="3306"/>
                    </a:cxn>
                  </a:cxnLst>
                  <a:rect l="0" t="0" r="r" b="b"/>
                  <a:pathLst>
                    <a:path w="1124" h="3381">
                      <a:moveTo>
                        <a:pt x="1124" y="3306"/>
                      </a:moveTo>
                      <a:cubicBezTo>
                        <a:pt x="965" y="3316"/>
                        <a:pt x="806" y="3327"/>
                        <a:pt x="647" y="3338"/>
                      </a:cubicBezTo>
                      <a:cubicBezTo>
                        <a:pt x="647" y="2931"/>
                        <a:pt x="647" y="2526"/>
                        <a:pt x="647" y="2119"/>
                      </a:cubicBezTo>
                      <a:cubicBezTo>
                        <a:pt x="590" y="2123"/>
                        <a:pt x="532" y="2127"/>
                        <a:pt x="475" y="2131"/>
                      </a:cubicBezTo>
                      <a:cubicBezTo>
                        <a:pt x="475" y="2537"/>
                        <a:pt x="475" y="2943"/>
                        <a:pt x="475" y="3349"/>
                      </a:cubicBezTo>
                      <a:cubicBezTo>
                        <a:pt x="317" y="3360"/>
                        <a:pt x="158" y="3371"/>
                        <a:pt x="0" y="3381"/>
                      </a:cubicBezTo>
                      <a:cubicBezTo>
                        <a:pt x="0" y="2279"/>
                        <a:pt x="0" y="1177"/>
                        <a:pt x="0" y="75"/>
                      </a:cubicBezTo>
                      <a:cubicBezTo>
                        <a:pt x="158" y="65"/>
                        <a:pt x="317" y="54"/>
                        <a:pt x="475" y="43"/>
                      </a:cubicBezTo>
                      <a:cubicBezTo>
                        <a:pt x="475" y="439"/>
                        <a:pt x="475" y="835"/>
                        <a:pt x="475" y="1232"/>
                      </a:cubicBezTo>
                      <a:cubicBezTo>
                        <a:pt x="532" y="1228"/>
                        <a:pt x="590" y="1224"/>
                        <a:pt x="647" y="1220"/>
                      </a:cubicBezTo>
                      <a:cubicBezTo>
                        <a:pt x="647" y="824"/>
                        <a:pt x="647" y="428"/>
                        <a:pt x="647" y="32"/>
                      </a:cubicBezTo>
                      <a:cubicBezTo>
                        <a:pt x="806" y="21"/>
                        <a:pt x="965" y="10"/>
                        <a:pt x="1124" y="0"/>
                      </a:cubicBezTo>
                      <a:cubicBezTo>
                        <a:pt x="1124" y="1102"/>
                        <a:pt x="1124" y="2204"/>
                        <a:pt x="1124" y="3306"/>
                      </a:cubicBezTo>
                    </a:path>
                  </a:pathLst>
                </a:cu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96" name="Rectangle 72"/>
                <p:cNvSpPr>
                  <a:spLocks noChangeArrowheads="1"/>
                </p:cNvSpPr>
                <p:nvPr/>
              </p:nvSpPr>
              <p:spPr bwMode="auto">
                <a:xfrm>
                  <a:off x="4571" y="1648"/>
                  <a:ext cx="161" cy="315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97" name="Rectangle 73"/>
                <p:cNvSpPr>
                  <a:spLocks noChangeArrowheads="1"/>
                </p:cNvSpPr>
                <p:nvPr/>
              </p:nvSpPr>
              <p:spPr bwMode="auto">
                <a:xfrm>
                  <a:off x="4754" y="1640"/>
                  <a:ext cx="163" cy="315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98" name="Freeform 74"/>
                <p:cNvSpPr>
                  <a:spLocks/>
                </p:cNvSpPr>
                <p:nvPr/>
              </p:nvSpPr>
              <p:spPr bwMode="auto">
                <a:xfrm>
                  <a:off x="4755" y="1640"/>
                  <a:ext cx="162" cy="314"/>
                </a:xfrm>
                <a:custGeom>
                  <a:avLst/>
                  <a:gdLst/>
                  <a:ahLst/>
                  <a:cxnLst>
                    <a:cxn ang="0">
                      <a:pos x="474" y="45"/>
                    </a:cxn>
                    <a:cxn ang="0">
                      <a:pos x="474" y="1328"/>
                    </a:cxn>
                    <a:cxn ang="0">
                      <a:pos x="624" y="984"/>
                    </a:cxn>
                    <a:cxn ang="0">
                      <a:pos x="624" y="424"/>
                    </a:cxn>
                    <a:cxn ang="0">
                      <a:pos x="677" y="31"/>
                    </a:cxn>
                    <a:cxn ang="0">
                      <a:pos x="1138" y="0"/>
                    </a:cxn>
                    <a:cxn ang="0">
                      <a:pos x="1085" y="482"/>
                    </a:cxn>
                    <a:cxn ang="0">
                      <a:pos x="1085" y="943"/>
                    </a:cxn>
                    <a:cxn ang="0">
                      <a:pos x="991" y="1350"/>
                    </a:cxn>
                    <a:cxn ang="0">
                      <a:pos x="847" y="1530"/>
                    </a:cxn>
                    <a:cxn ang="0">
                      <a:pos x="687" y="1615"/>
                    </a:cxn>
                    <a:cxn ang="0">
                      <a:pos x="842" y="1687"/>
                    </a:cxn>
                    <a:cxn ang="0">
                      <a:pos x="1088" y="2246"/>
                    </a:cxn>
                    <a:cxn ang="0">
                      <a:pos x="1088" y="2826"/>
                    </a:cxn>
                    <a:cxn ang="0">
                      <a:pos x="1141" y="3303"/>
                    </a:cxn>
                    <a:cxn ang="0">
                      <a:pos x="680" y="3334"/>
                    </a:cxn>
                    <a:cxn ang="0">
                      <a:pos x="626" y="2950"/>
                    </a:cxn>
                    <a:cxn ang="0">
                      <a:pos x="626" y="2252"/>
                    </a:cxn>
                    <a:cxn ang="0">
                      <a:pos x="474" y="1926"/>
                    </a:cxn>
                    <a:cxn ang="0">
                      <a:pos x="474" y="3348"/>
                    </a:cxn>
                    <a:cxn ang="0">
                      <a:pos x="0" y="3380"/>
                    </a:cxn>
                    <a:cxn ang="0">
                      <a:pos x="0" y="77"/>
                    </a:cxn>
                    <a:cxn ang="0">
                      <a:pos x="474" y="45"/>
                    </a:cxn>
                  </a:cxnLst>
                  <a:rect l="0" t="0" r="r" b="b"/>
                  <a:pathLst>
                    <a:path w="1141" h="3380">
                      <a:moveTo>
                        <a:pt x="474" y="45"/>
                      </a:moveTo>
                      <a:cubicBezTo>
                        <a:pt x="474" y="473"/>
                        <a:pt x="474" y="900"/>
                        <a:pt x="474" y="1328"/>
                      </a:cubicBezTo>
                      <a:cubicBezTo>
                        <a:pt x="574" y="1321"/>
                        <a:pt x="624" y="1206"/>
                        <a:pt x="624" y="984"/>
                      </a:cubicBezTo>
                      <a:cubicBezTo>
                        <a:pt x="624" y="797"/>
                        <a:pt x="624" y="610"/>
                        <a:pt x="624" y="424"/>
                      </a:cubicBezTo>
                      <a:cubicBezTo>
                        <a:pt x="624" y="197"/>
                        <a:pt x="642" y="66"/>
                        <a:pt x="677" y="31"/>
                      </a:cubicBezTo>
                      <a:cubicBezTo>
                        <a:pt x="831" y="21"/>
                        <a:pt x="985" y="10"/>
                        <a:pt x="1138" y="0"/>
                      </a:cubicBezTo>
                      <a:cubicBezTo>
                        <a:pt x="1103" y="110"/>
                        <a:pt x="1085" y="270"/>
                        <a:pt x="1085" y="482"/>
                      </a:cubicBezTo>
                      <a:cubicBezTo>
                        <a:pt x="1085" y="636"/>
                        <a:pt x="1085" y="789"/>
                        <a:pt x="1085" y="943"/>
                      </a:cubicBezTo>
                      <a:cubicBezTo>
                        <a:pt x="1085" y="1105"/>
                        <a:pt x="1053" y="1239"/>
                        <a:pt x="991" y="1350"/>
                      </a:cubicBezTo>
                      <a:cubicBezTo>
                        <a:pt x="969" y="1392"/>
                        <a:pt x="920" y="1452"/>
                        <a:pt x="847" y="1530"/>
                      </a:cubicBezTo>
                      <a:cubicBezTo>
                        <a:pt x="800" y="1581"/>
                        <a:pt x="746" y="1609"/>
                        <a:pt x="687" y="1615"/>
                      </a:cubicBezTo>
                      <a:cubicBezTo>
                        <a:pt x="714" y="1624"/>
                        <a:pt x="767" y="1647"/>
                        <a:pt x="842" y="1687"/>
                      </a:cubicBezTo>
                      <a:cubicBezTo>
                        <a:pt x="1005" y="1787"/>
                        <a:pt x="1088" y="1972"/>
                        <a:pt x="1088" y="2246"/>
                      </a:cubicBezTo>
                      <a:cubicBezTo>
                        <a:pt x="1088" y="2439"/>
                        <a:pt x="1088" y="2633"/>
                        <a:pt x="1088" y="2826"/>
                      </a:cubicBezTo>
                      <a:cubicBezTo>
                        <a:pt x="1088" y="3038"/>
                        <a:pt x="1106" y="3199"/>
                        <a:pt x="1141" y="3303"/>
                      </a:cubicBezTo>
                      <a:cubicBezTo>
                        <a:pt x="987" y="3314"/>
                        <a:pt x="834" y="3324"/>
                        <a:pt x="680" y="3334"/>
                      </a:cubicBezTo>
                      <a:cubicBezTo>
                        <a:pt x="645" y="3235"/>
                        <a:pt x="626" y="3106"/>
                        <a:pt x="626" y="2950"/>
                      </a:cubicBezTo>
                      <a:cubicBezTo>
                        <a:pt x="626" y="2717"/>
                        <a:pt x="626" y="2484"/>
                        <a:pt x="626" y="2252"/>
                      </a:cubicBezTo>
                      <a:cubicBezTo>
                        <a:pt x="626" y="2028"/>
                        <a:pt x="575" y="1919"/>
                        <a:pt x="474" y="1926"/>
                      </a:cubicBezTo>
                      <a:cubicBezTo>
                        <a:pt x="474" y="2400"/>
                        <a:pt x="474" y="2874"/>
                        <a:pt x="474" y="3348"/>
                      </a:cubicBezTo>
                      <a:cubicBezTo>
                        <a:pt x="316" y="3359"/>
                        <a:pt x="158" y="3370"/>
                        <a:pt x="0" y="3380"/>
                      </a:cubicBezTo>
                      <a:cubicBezTo>
                        <a:pt x="0" y="2279"/>
                        <a:pt x="0" y="1178"/>
                        <a:pt x="0" y="77"/>
                      </a:cubicBezTo>
                      <a:cubicBezTo>
                        <a:pt x="158" y="66"/>
                        <a:pt x="316" y="56"/>
                        <a:pt x="474" y="45"/>
                      </a:cubicBezTo>
                    </a:path>
                  </a:pathLst>
                </a:cu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99" name="Rectangle 75"/>
                <p:cNvSpPr>
                  <a:spLocks noChangeArrowheads="1"/>
                </p:cNvSpPr>
                <p:nvPr/>
              </p:nvSpPr>
              <p:spPr bwMode="auto">
                <a:xfrm>
                  <a:off x="4754" y="1640"/>
                  <a:ext cx="163" cy="315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00" name="Rectangle 76"/>
                <p:cNvSpPr>
                  <a:spLocks noChangeArrowheads="1"/>
                </p:cNvSpPr>
                <p:nvPr/>
              </p:nvSpPr>
              <p:spPr bwMode="auto">
                <a:xfrm>
                  <a:off x="4928" y="1629"/>
                  <a:ext cx="154" cy="322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01" name="Freeform 77"/>
                <p:cNvSpPr>
                  <a:spLocks noEditPoints="1"/>
                </p:cNvSpPr>
                <p:nvPr/>
              </p:nvSpPr>
              <p:spPr bwMode="auto">
                <a:xfrm>
                  <a:off x="4928" y="1630"/>
                  <a:ext cx="153" cy="321"/>
                </a:xfrm>
                <a:custGeom>
                  <a:avLst/>
                  <a:gdLst/>
                  <a:ahLst/>
                  <a:cxnLst>
                    <a:cxn ang="0">
                      <a:pos x="449" y="1358"/>
                    </a:cxn>
                    <a:cxn ang="0">
                      <a:pos x="0" y="1388"/>
                    </a:cxn>
                    <a:cxn ang="0">
                      <a:pos x="0" y="1166"/>
                    </a:cxn>
                    <a:cxn ang="0">
                      <a:pos x="43" y="570"/>
                    </a:cxn>
                    <a:cxn ang="0">
                      <a:pos x="211" y="193"/>
                    </a:cxn>
                    <a:cxn ang="0">
                      <a:pos x="541" y="11"/>
                    </a:cxn>
                    <a:cxn ang="0">
                      <a:pos x="907" y="166"/>
                    </a:cxn>
                    <a:cxn ang="0">
                      <a:pos x="1055" y="600"/>
                    </a:cxn>
                    <a:cxn ang="0">
                      <a:pos x="1080" y="1682"/>
                    </a:cxn>
                    <a:cxn ang="0">
                      <a:pos x="1080" y="3341"/>
                    </a:cxn>
                    <a:cxn ang="0">
                      <a:pos x="615" y="3372"/>
                    </a:cxn>
                    <a:cxn ang="0">
                      <a:pos x="615" y="3078"/>
                    </a:cxn>
                    <a:cxn ang="0">
                      <a:pos x="502" y="3350"/>
                    </a:cxn>
                    <a:cxn ang="0">
                      <a:pos x="336" y="3450"/>
                    </a:cxn>
                    <a:cxn ang="0">
                      <a:pos x="106" y="3316"/>
                    </a:cxn>
                    <a:cxn ang="0">
                      <a:pos x="0" y="2676"/>
                    </a:cxn>
                    <a:cxn ang="0">
                      <a:pos x="0" y="2404"/>
                    </a:cxn>
                    <a:cxn ang="0">
                      <a:pos x="56" y="1895"/>
                    </a:cxn>
                    <a:cxn ang="0">
                      <a:pos x="333" y="1562"/>
                    </a:cxn>
                    <a:cxn ang="0">
                      <a:pos x="585" y="1284"/>
                    </a:cxn>
                    <a:cxn ang="0">
                      <a:pos x="601" y="1008"/>
                    </a:cxn>
                    <a:cxn ang="0">
                      <a:pos x="584" y="671"/>
                    </a:cxn>
                    <a:cxn ang="0">
                      <a:pos x="522" y="598"/>
                    </a:cxn>
                    <a:cxn ang="0">
                      <a:pos x="462" y="667"/>
                    </a:cxn>
                    <a:cxn ang="0">
                      <a:pos x="449" y="1011"/>
                    </a:cxn>
                    <a:cxn ang="0">
                      <a:pos x="449" y="1358"/>
                    </a:cxn>
                    <a:cxn ang="0">
                      <a:pos x="601" y="1801"/>
                    </a:cxn>
                    <a:cxn ang="0">
                      <a:pos x="469" y="2106"/>
                    </a:cxn>
                    <a:cxn ang="0">
                      <a:pos x="449" y="2451"/>
                    </a:cxn>
                    <a:cxn ang="0">
                      <a:pos x="466" y="2782"/>
                    </a:cxn>
                    <a:cxn ang="0">
                      <a:pos x="529" y="2852"/>
                    </a:cxn>
                    <a:cxn ang="0">
                      <a:pos x="589" y="2788"/>
                    </a:cxn>
                    <a:cxn ang="0">
                      <a:pos x="601" y="2481"/>
                    </a:cxn>
                    <a:cxn ang="0">
                      <a:pos x="601" y="1801"/>
                    </a:cxn>
                  </a:cxnLst>
                  <a:rect l="0" t="0" r="r" b="b"/>
                  <a:pathLst>
                    <a:path w="1080" h="3456">
                      <a:moveTo>
                        <a:pt x="449" y="1358"/>
                      </a:moveTo>
                      <a:cubicBezTo>
                        <a:pt x="300" y="1368"/>
                        <a:pt x="150" y="1378"/>
                        <a:pt x="0" y="1388"/>
                      </a:cubicBezTo>
                      <a:cubicBezTo>
                        <a:pt x="0" y="1314"/>
                        <a:pt x="0" y="1240"/>
                        <a:pt x="0" y="1166"/>
                      </a:cubicBezTo>
                      <a:cubicBezTo>
                        <a:pt x="0" y="910"/>
                        <a:pt x="15" y="712"/>
                        <a:pt x="43" y="570"/>
                      </a:cubicBezTo>
                      <a:cubicBezTo>
                        <a:pt x="70" y="432"/>
                        <a:pt x="128" y="306"/>
                        <a:pt x="211" y="193"/>
                      </a:cubicBezTo>
                      <a:cubicBezTo>
                        <a:pt x="295" y="79"/>
                        <a:pt x="406" y="20"/>
                        <a:pt x="541" y="11"/>
                      </a:cubicBezTo>
                      <a:cubicBezTo>
                        <a:pt x="703" y="0"/>
                        <a:pt x="827" y="51"/>
                        <a:pt x="907" y="166"/>
                      </a:cubicBezTo>
                      <a:cubicBezTo>
                        <a:pt x="988" y="283"/>
                        <a:pt x="1039" y="426"/>
                        <a:pt x="1055" y="600"/>
                      </a:cubicBezTo>
                      <a:cubicBezTo>
                        <a:pt x="1072" y="775"/>
                        <a:pt x="1080" y="1136"/>
                        <a:pt x="1080" y="1682"/>
                      </a:cubicBezTo>
                      <a:cubicBezTo>
                        <a:pt x="1080" y="2234"/>
                        <a:pt x="1080" y="2788"/>
                        <a:pt x="1080" y="3341"/>
                      </a:cubicBezTo>
                      <a:cubicBezTo>
                        <a:pt x="925" y="3351"/>
                        <a:pt x="770" y="3361"/>
                        <a:pt x="615" y="3372"/>
                      </a:cubicBezTo>
                      <a:cubicBezTo>
                        <a:pt x="615" y="3274"/>
                        <a:pt x="615" y="3176"/>
                        <a:pt x="615" y="3078"/>
                      </a:cubicBezTo>
                      <a:cubicBezTo>
                        <a:pt x="586" y="3197"/>
                        <a:pt x="548" y="3289"/>
                        <a:pt x="502" y="3350"/>
                      </a:cubicBezTo>
                      <a:cubicBezTo>
                        <a:pt x="456" y="3413"/>
                        <a:pt x="400" y="3446"/>
                        <a:pt x="336" y="3450"/>
                      </a:cubicBezTo>
                      <a:cubicBezTo>
                        <a:pt x="251" y="3456"/>
                        <a:pt x="175" y="3412"/>
                        <a:pt x="106" y="3316"/>
                      </a:cubicBezTo>
                      <a:cubicBezTo>
                        <a:pt x="37" y="3223"/>
                        <a:pt x="0" y="3010"/>
                        <a:pt x="0" y="2676"/>
                      </a:cubicBezTo>
                      <a:cubicBezTo>
                        <a:pt x="0" y="2585"/>
                        <a:pt x="0" y="2495"/>
                        <a:pt x="0" y="2404"/>
                      </a:cubicBezTo>
                      <a:cubicBezTo>
                        <a:pt x="0" y="2158"/>
                        <a:pt x="20" y="1987"/>
                        <a:pt x="56" y="1895"/>
                      </a:cubicBezTo>
                      <a:cubicBezTo>
                        <a:pt x="92" y="1802"/>
                        <a:pt x="187" y="1693"/>
                        <a:pt x="333" y="1562"/>
                      </a:cubicBezTo>
                      <a:cubicBezTo>
                        <a:pt x="489" y="1421"/>
                        <a:pt x="574" y="1329"/>
                        <a:pt x="585" y="1284"/>
                      </a:cubicBezTo>
                      <a:cubicBezTo>
                        <a:pt x="595" y="1238"/>
                        <a:pt x="601" y="1145"/>
                        <a:pt x="601" y="1008"/>
                      </a:cubicBezTo>
                      <a:cubicBezTo>
                        <a:pt x="601" y="837"/>
                        <a:pt x="595" y="722"/>
                        <a:pt x="584" y="671"/>
                      </a:cubicBezTo>
                      <a:cubicBezTo>
                        <a:pt x="571" y="620"/>
                        <a:pt x="551" y="596"/>
                        <a:pt x="522" y="598"/>
                      </a:cubicBezTo>
                      <a:cubicBezTo>
                        <a:pt x="490" y="600"/>
                        <a:pt x="470" y="624"/>
                        <a:pt x="462" y="667"/>
                      </a:cubicBezTo>
                      <a:cubicBezTo>
                        <a:pt x="453" y="712"/>
                        <a:pt x="449" y="827"/>
                        <a:pt x="449" y="1011"/>
                      </a:cubicBezTo>
                      <a:cubicBezTo>
                        <a:pt x="449" y="1127"/>
                        <a:pt x="449" y="1242"/>
                        <a:pt x="449" y="1358"/>
                      </a:cubicBezTo>
                      <a:close/>
                      <a:moveTo>
                        <a:pt x="601" y="1801"/>
                      </a:moveTo>
                      <a:cubicBezTo>
                        <a:pt x="526" y="1924"/>
                        <a:pt x="480" y="2025"/>
                        <a:pt x="469" y="2106"/>
                      </a:cubicBezTo>
                      <a:cubicBezTo>
                        <a:pt x="456" y="2187"/>
                        <a:pt x="449" y="2302"/>
                        <a:pt x="449" y="2451"/>
                      </a:cubicBezTo>
                      <a:cubicBezTo>
                        <a:pt x="449" y="2623"/>
                        <a:pt x="456" y="2733"/>
                        <a:pt x="466" y="2782"/>
                      </a:cubicBezTo>
                      <a:cubicBezTo>
                        <a:pt x="477" y="2831"/>
                        <a:pt x="497" y="2854"/>
                        <a:pt x="529" y="2852"/>
                      </a:cubicBezTo>
                      <a:cubicBezTo>
                        <a:pt x="559" y="2850"/>
                        <a:pt x="579" y="2829"/>
                        <a:pt x="589" y="2788"/>
                      </a:cubicBezTo>
                      <a:cubicBezTo>
                        <a:pt x="596" y="2750"/>
                        <a:pt x="601" y="2648"/>
                        <a:pt x="601" y="2481"/>
                      </a:cubicBezTo>
                      <a:cubicBezTo>
                        <a:pt x="601" y="2254"/>
                        <a:pt x="601" y="2027"/>
                        <a:pt x="601" y="180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02" name="Rectangle 78"/>
                <p:cNvSpPr>
                  <a:spLocks noChangeArrowheads="1"/>
                </p:cNvSpPr>
                <p:nvPr/>
              </p:nvSpPr>
              <p:spPr bwMode="auto">
                <a:xfrm>
                  <a:off x="4928" y="1629"/>
                  <a:ext cx="154" cy="322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03" name="Rectangle 79"/>
                <p:cNvSpPr>
                  <a:spLocks noChangeArrowheads="1"/>
                </p:cNvSpPr>
                <p:nvPr/>
              </p:nvSpPr>
              <p:spPr bwMode="auto">
                <a:xfrm>
                  <a:off x="479" y="1810"/>
                  <a:ext cx="159" cy="3"/>
                </a:xfrm>
                <a:prstGeom prst="rect">
                  <a:avLst/>
                </a:prstGeom>
                <a:solidFill>
                  <a:srgbClr val="95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04" name="Rectangle 80"/>
                <p:cNvSpPr>
                  <a:spLocks noChangeArrowheads="1"/>
                </p:cNvSpPr>
                <p:nvPr/>
              </p:nvSpPr>
              <p:spPr bwMode="auto">
                <a:xfrm>
                  <a:off x="479" y="1813"/>
                  <a:ext cx="159" cy="6"/>
                </a:xfrm>
                <a:prstGeom prst="rect">
                  <a:avLst/>
                </a:prstGeom>
                <a:solidFill>
                  <a:srgbClr val="97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05" name="Rectangle 81"/>
                <p:cNvSpPr>
                  <a:spLocks noChangeArrowheads="1"/>
                </p:cNvSpPr>
                <p:nvPr/>
              </p:nvSpPr>
              <p:spPr bwMode="auto">
                <a:xfrm>
                  <a:off x="479" y="1819"/>
                  <a:ext cx="159" cy="7"/>
                </a:xfrm>
                <a:prstGeom prst="rect">
                  <a:avLst/>
                </a:prstGeom>
                <a:solidFill>
                  <a:srgbClr val="9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06" name="Rectangle 82"/>
                <p:cNvSpPr>
                  <a:spLocks noChangeArrowheads="1"/>
                </p:cNvSpPr>
                <p:nvPr/>
              </p:nvSpPr>
              <p:spPr bwMode="auto">
                <a:xfrm>
                  <a:off x="479" y="1826"/>
                  <a:ext cx="159" cy="8"/>
                </a:xfrm>
                <a:prstGeom prst="rect">
                  <a:avLst/>
                </a:prstGeom>
                <a:solidFill>
                  <a:srgbClr val="9B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07" name="Rectangle 83"/>
                <p:cNvSpPr>
                  <a:spLocks noChangeArrowheads="1"/>
                </p:cNvSpPr>
                <p:nvPr/>
              </p:nvSpPr>
              <p:spPr bwMode="auto">
                <a:xfrm>
                  <a:off x="479" y="1834"/>
                  <a:ext cx="159" cy="6"/>
                </a:xfrm>
                <a:prstGeom prst="rect">
                  <a:avLst/>
                </a:prstGeom>
                <a:solidFill>
                  <a:srgbClr val="9D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08" name="Rectangle 84"/>
                <p:cNvSpPr>
                  <a:spLocks noChangeArrowheads="1"/>
                </p:cNvSpPr>
                <p:nvPr/>
              </p:nvSpPr>
              <p:spPr bwMode="auto">
                <a:xfrm>
                  <a:off x="479" y="1840"/>
                  <a:ext cx="159" cy="7"/>
                </a:xfrm>
                <a:prstGeom prst="rect">
                  <a:avLst/>
                </a:prstGeom>
                <a:solidFill>
                  <a:srgbClr val="9F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09" name="Rectangle 85"/>
                <p:cNvSpPr>
                  <a:spLocks noChangeArrowheads="1"/>
                </p:cNvSpPr>
                <p:nvPr/>
              </p:nvSpPr>
              <p:spPr bwMode="auto">
                <a:xfrm>
                  <a:off x="479" y="1847"/>
                  <a:ext cx="159" cy="5"/>
                </a:xfrm>
                <a:prstGeom prst="rect">
                  <a:avLst/>
                </a:prstGeom>
                <a:solidFill>
                  <a:srgbClr val="A1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10" name="Rectangle 86"/>
                <p:cNvSpPr>
                  <a:spLocks noChangeArrowheads="1"/>
                </p:cNvSpPr>
                <p:nvPr/>
              </p:nvSpPr>
              <p:spPr bwMode="auto">
                <a:xfrm>
                  <a:off x="479" y="1852"/>
                  <a:ext cx="159" cy="7"/>
                </a:xfrm>
                <a:prstGeom prst="rect">
                  <a:avLst/>
                </a:prstGeom>
                <a:solidFill>
                  <a:srgbClr val="A3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11" name="Rectangle 87"/>
                <p:cNvSpPr>
                  <a:spLocks noChangeArrowheads="1"/>
                </p:cNvSpPr>
                <p:nvPr/>
              </p:nvSpPr>
              <p:spPr bwMode="auto">
                <a:xfrm>
                  <a:off x="479" y="1859"/>
                  <a:ext cx="159" cy="8"/>
                </a:xfrm>
                <a:prstGeom prst="rect">
                  <a:avLst/>
                </a:prstGeom>
                <a:solidFill>
                  <a:srgbClr val="A5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12" name="Rectangle 88"/>
                <p:cNvSpPr>
                  <a:spLocks noChangeArrowheads="1"/>
                </p:cNvSpPr>
                <p:nvPr/>
              </p:nvSpPr>
              <p:spPr bwMode="auto">
                <a:xfrm>
                  <a:off x="479" y="1867"/>
                  <a:ext cx="159" cy="7"/>
                </a:xfrm>
                <a:prstGeom prst="rect">
                  <a:avLst/>
                </a:prstGeom>
                <a:solidFill>
                  <a:srgbClr val="A7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13" name="Rectangle 89"/>
                <p:cNvSpPr>
                  <a:spLocks noChangeArrowheads="1"/>
                </p:cNvSpPr>
                <p:nvPr/>
              </p:nvSpPr>
              <p:spPr bwMode="auto">
                <a:xfrm>
                  <a:off x="479" y="1874"/>
                  <a:ext cx="159" cy="6"/>
                </a:xfrm>
                <a:prstGeom prst="rect">
                  <a:avLst/>
                </a:prstGeom>
                <a:solidFill>
                  <a:srgbClr val="A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14" name="Rectangle 90"/>
                <p:cNvSpPr>
                  <a:spLocks noChangeArrowheads="1"/>
                </p:cNvSpPr>
                <p:nvPr/>
              </p:nvSpPr>
              <p:spPr bwMode="auto">
                <a:xfrm>
                  <a:off x="479" y="1880"/>
                  <a:ext cx="159" cy="8"/>
                </a:xfrm>
                <a:prstGeom prst="rect">
                  <a:avLst/>
                </a:prstGeom>
                <a:solidFill>
                  <a:srgbClr val="AB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15" name="Rectangle 91"/>
                <p:cNvSpPr>
                  <a:spLocks noChangeArrowheads="1"/>
                </p:cNvSpPr>
                <p:nvPr/>
              </p:nvSpPr>
              <p:spPr bwMode="auto">
                <a:xfrm>
                  <a:off x="479" y="1888"/>
                  <a:ext cx="159" cy="9"/>
                </a:xfrm>
                <a:prstGeom prst="rect">
                  <a:avLst/>
                </a:prstGeom>
                <a:solidFill>
                  <a:srgbClr val="AD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16" name="Rectangle 92"/>
                <p:cNvSpPr>
                  <a:spLocks noChangeArrowheads="1"/>
                </p:cNvSpPr>
                <p:nvPr/>
              </p:nvSpPr>
              <p:spPr bwMode="auto">
                <a:xfrm>
                  <a:off x="479" y="1897"/>
                  <a:ext cx="159" cy="6"/>
                </a:xfrm>
                <a:prstGeom prst="rect">
                  <a:avLst/>
                </a:prstGeom>
                <a:solidFill>
                  <a:srgbClr val="AF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17" name="Rectangle 93"/>
                <p:cNvSpPr>
                  <a:spLocks noChangeArrowheads="1"/>
                </p:cNvSpPr>
                <p:nvPr/>
              </p:nvSpPr>
              <p:spPr bwMode="auto">
                <a:xfrm>
                  <a:off x="479" y="1903"/>
                  <a:ext cx="159" cy="8"/>
                </a:xfrm>
                <a:prstGeom prst="rect">
                  <a:avLst/>
                </a:prstGeom>
                <a:solidFill>
                  <a:srgbClr val="B1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18" name="Rectangle 94"/>
                <p:cNvSpPr>
                  <a:spLocks noChangeArrowheads="1"/>
                </p:cNvSpPr>
                <p:nvPr/>
              </p:nvSpPr>
              <p:spPr bwMode="auto">
                <a:xfrm>
                  <a:off x="479" y="1911"/>
                  <a:ext cx="159" cy="9"/>
                </a:xfrm>
                <a:prstGeom prst="rect">
                  <a:avLst/>
                </a:prstGeom>
                <a:solidFill>
                  <a:srgbClr val="B3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19" name="Rectangle 95"/>
                <p:cNvSpPr>
                  <a:spLocks noChangeArrowheads="1"/>
                </p:cNvSpPr>
                <p:nvPr/>
              </p:nvSpPr>
              <p:spPr bwMode="auto">
                <a:xfrm>
                  <a:off x="479" y="1920"/>
                  <a:ext cx="159" cy="8"/>
                </a:xfrm>
                <a:prstGeom prst="rect">
                  <a:avLst/>
                </a:prstGeom>
                <a:solidFill>
                  <a:srgbClr val="B5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20" name="Rectangle 96"/>
                <p:cNvSpPr>
                  <a:spLocks noChangeArrowheads="1"/>
                </p:cNvSpPr>
                <p:nvPr/>
              </p:nvSpPr>
              <p:spPr bwMode="auto">
                <a:xfrm>
                  <a:off x="479" y="1928"/>
                  <a:ext cx="159" cy="11"/>
                </a:xfrm>
                <a:prstGeom prst="rect">
                  <a:avLst/>
                </a:prstGeom>
                <a:solidFill>
                  <a:srgbClr val="B7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21" name="Rectangle 97"/>
                <p:cNvSpPr>
                  <a:spLocks noChangeArrowheads="1"/>
                </p:cNvSpPr>
                <p:nvPr/>
              </p:nvSpPr>
              <p:spPr bwMode="auto">
                <a:xfrm>
                  <a:off x="479" y="1939"/>
                  <a:ext cx="159" cy="10"/>
                </a:xfrm>
                <a:prstGeom prst="rect">
                  <a:avLst/>
                </a:prstGeom>
                <a:solidFill>
                  <a:srgbClr val="B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22" name="Rectangle 98"/>
                <p:cNvSpPr>
                  <a:spLocks noChangeArrowheads="1"/>
                </p:cNvSpPr>
                <p:nvPr/>
              </p:nvSpPr>
              <p:spPr bwMode="auto">
                <a:xfrm>
                  <a:off x="479" y="1949"/>
                  <a:ext cx="159" cy="11"/>
                </a:xfrm>
                <a:prstGeom prst="rect">
                  <a:avLst/>
                </a:prstGeom>
                <a:solidFill>
                  <a:srgbClr val="BB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23" name="Rectangle 99"/>
                <p:cNvSpPr>
                  <a:spLocks noChangeArrowheads="1"/>
                </p:cNvSpPr>
                <p:nvPr/>
              </p:nvSpPr>
              <p:spPr bwMode="auto">
                <a:xfrm>
                  <a:off x="479" y="1960"/>
                  <a:ext cx="159" cy="10"/>
                </a:xfrm>
                <a:prstGeom prst="rect">
                  <a:avLst/>
                </a:prstGeom>
                <a:solidFill>
                  <a:srgbClr val="BD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24" name="Rectangle 100"/>
                <p:cNvSpPr>
                  <a:spLocks noChangeArrowheads="1"/>
                </p:cNvSpPr>
                <p:nvPr/>
              </p:nvSpPr>
              <p:spPr bwMode="auto">
                <a:xfrm>
                  <a:off x="479" y="1970"/>
                  <a:ext cx="159" cy="13"/>
                </a:xfrm>
                <a:prstGeom prst="rect">
                  <a:avLst/>
                </a:prstGeom>
                <a:solidFill>
                  <a:srgbClr val="BF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25" name="Rectangle 101"/>
                <p:cNvSpPr>
                  <a:spLocks noChangeArrowheads="1"/>
                </p:cNvSpPr>
                <p:nvPr/>
              </p:nvSpPr>
              <p:spPr bwMode="auto">
                <a:xfrm>
                  <a:off x="479" y="1983"/>
                  <a:ext cx="159" cy="12"/>
                </a:xfrm>
                <a:prstGeom prst="rect">
                  <a:avLst/>
                </a:prstGeom>
                <a:solidFill>
                  <a:srgbClr val="C1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26" name="Rectangle 102"/>
                <p:cNvSpPr>
                  <a:spLocks noChangeArrowheads="1"/>
                </p:cNvSpPr>
                <p:nvPr/>
              </p:nvSpPr>
              <p:spPr bwMode="auto">
                <a:xfrm>
                  <a:off x="479" y="1995"/>
                  <a:ext cx="159" cy="17"/>
                </a:xfrm>
                <a:prstGeom prst="rect">
                  <a:avLst/>
                </a:prstGeom>
                <a:solidFill>
                  <a:srgbClr val="C3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27" name="Rectangle 103"/>
                <p:cNvSpPr>
                  <a:spLocks noChangeArrowheads="1"/>
                </p:cNvSpPr>
                <p:nvPr/>
              </p:nvSpPr>
              <p:spPr bwMode="auto">
                <a:xfrm>
                  <a:off x="479" y="2012"/>
                  <a:ext cx="159" cy="19"/>
                </a:xfrm>
                <a:prstGeom prst="rect">
                  <a:avLst/>
                </a:prstGeom>
                <a:solidFill>
                  <a:srgbClr val="C5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28" name="Rectangle 104"/>
                <p:cNvSpPr>
                  <a:spLocks noChangeArrowheads="1"/>
                </p:cNvSpPr>
                <p:nvPr/>
              </p:nvSpPr>
              <p:spPr bwMode="auto">
                <a:xfrm>
                  <a:off x="479" y="2031"/>
                  <a:ext cx="159" cy="23"/>
                </a:xfrm>
                <a:prstGeom prst="rect">
                  <a:avLst/>
                </a:prstGeom>
                <a:solidFill>
                  <a:srgbClr val="C7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29" name="Rectangle 105"/>
                <p:cNvSpPr>
                  <a:spLocks noChangeArrowheads="1"/>
                </p:cNvSpPr>
                <p:nvPr/>
              </p:nvSpPr>
              <p:spPr bwMode="auto">
                <a:xfrm>
                  <a:off x="479" y="2054"/>
                  <a:ext cx="159" cy="32"/>
                </a:xfrm>
                <a:prstGeom prst="rect">
                  <a:avLst/>
                </a:prstGeom>
                <a:solidFill>
                  <a:srgbClr val="C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30" name="Rectangle 106"/>
                <p:cNvSpPr>
                  <a:spLocks noChangeArrowheads="1"/>
                </p:cNvSpPr>
                <p:nvPr/>
              </p:nvSpPr>
              <p:spPr bwMode="auto">
                <a:xfrm>
                  <a:off x="479" y="2086"/>
                  <a:ext cx="159" cy="37"/>
                </a:xfrm>
                <a:prstGeom prst="rect">
                  <a:avLst/>
                </a:prstGeom>
                <a:solidFill>
                  <a:srgbClr val="C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31" name="Rectangle 107"/>
                <p:cNvSpPr>
                  <a:spLocks noChangeArrowheads="1"/>
                </p:cNvSpPr>
                <p:nvPr/>
              </p:nvSpPr>
              <p:spPr bwMode="auto">
                <a:xfrm>
                  <a:off x="656" y="1797"/>
                  <a:ext cx="248" cy="3"/>
                </a:xfrm>
                <a:prstGeom prst="rect">
                  <a:avLst/>
                </a:prstGeom>
                <a:solidFill>
                  <a:srgbClr val="91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32" name="Rectangle 108"/>
                <p:cNvSpPr>
                  <a:spLocks noChangeArrowheads="1"/>
                </p:cNvSpPr>
                <p:nvPr/>
              </p:nvSpPr>
              <p:spPr bwMode="auto">
                <a:xfrm>
                  <a:off x="656" y="1800"/>
                  <a:ext cx="248" cy="6"/>
                </a:xfrm>
                <a:prstGeom prst="rect">
                  <a:avLst/>
                </a:prstGeom>
                <a:solidFill>
                  <a:srgbClr val="93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33" name="Rectangle 109"/>
                <p:cNvSpPr>
                  <a:spLocks noChangeArrowheads="1"/>
                </p:cNvSpPr>
                <p:nvPr/>
              </p:nvSpPr>
              <p:spPr bwMode="auto">
                <a:xfrm>
                  <a:off x="656" y="1806"/>
                  <a:ext cx="248" cy="7"/>
                </a:xfrm>
                <a:prstGeom prst="rect">
                  <a:avLst/>
                </a:prstGeom>
                <a:solidFill>
                  <a:srgbClr val="95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34" name="Rectangle 110"/>
                <p:cNvSpPr>
                  <a:spLocks noChangeArrowheads="1"/>
                </p:cNvSpPr>
                <p:nvPr/>
              </p:nvSpPr>
              <p:spPr bwMode="auto">
                <a:xfrm>
                  <a:off x="656" y="1813"/>
                  <a:ext cx="248" cy="6"/>
                </a:xfrm>
                <a:prstGeom prst="rect">
                  <a:avLst/>
                </a:prstGeom>
                <a:solidFill>
                  <a:srgbClr val="97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35" name="Rectangle 111"/>
                <p:cNvSpPr>
                  <a:spLocks noChangeArrowheads="1"/>
                </p:cNvSpPr>
                <p:nvPr/>
              </p:nvSpPr>
              <p:spPr bwMode="auto">
                <a:xfrm>
                  <a:off x="656" y="1819"/>
                  <a:ext cx="248" cy="7"/>
                </a:xfrm>
                <a:prstGeom prst="rect">
                  <a:avLst/>
                </a:prstGeom>
                <a:solidFill>
                  <a:srgbClr val="9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36" name="Rectangle 112"/>
                <p:cNvSpPr>
                  <a:spLocks noChangeArrowheads="1"/>
                </p:cNvSpPr>
                <p:nvPr/>
              </p:nvSpPr>
              <p:spPr bwMode="auto">
                <a:xfrm>
                  <a:off x="656" y="1826"/>
                  <a:ext cx="248" cy="8"/>
                </a:xfrm>
                <a:prstGeom prst="rect">
                  <a:avLst/>
                </a:prstGeom>
                <a:solidFill>
                  <a:srgbClr val="9B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37" name="Rectangle 113"/>
                <p:cNvSpPr>
                  <a:spLocks noChangeArrowheads="1"/>
                </p:cNvSpPr>
                <p:nvPr/>
              </p:nvSpPr>
              <p:spPr bwMode="auto">
                <a:xfrm>
                  <a:off x="656" y="1834"/>
                  <a:ext cx="248" cy="6"/>
                </a:xfrm>
                <a:prstGeom prst="rect">
                  <a:avLst/>
                </a:prstGeom>
                <a:solidFill>
                  <a:srgbClr val="9D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38" name="Rectangle 114"/>
                <p:cNvSpPr>
                  <a:spLocks noChangeArrowheads="1"/>
                </p:cNvSpPr>
                <p:nvPr/>
              </p:nvSpPr>
              <p:spPr bwMode="auto">
                <a:xfrm>
                  <a:off x="656" y="1840"/>
                  <a:ext cx="248" cy="7"/>
                </a:xfrm>
                <a:prstGeom prst="rect">
                  <a:avLst/>
                </a:prstGeom>
                <a:solidFill>
                  <a:srgbClr val="9F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39" name="Rectangle 115"/>
                <p:cNvSpPr>
                  <a:spLocks noChangeArrowheads="1"/>
                </p:cNvSpPr>
                <p:nvPr/>
              </p:nvSpPr>
              <p:spPr bwMode="auto">
                <a:xfrm>
                  <a:off x="656" y="1847"/>
                  <a:ext cx="248" cy="5"/>
                </a:xfrm>
                <a:prstGeom prst="rect">
                  <a:avLst/>
                </a:prstGeom>
                <a:solidFill>
                  <a:srgbClr val="A1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40" name="Rectangle 116"/>
                <p:cNvSpPr>
                  <a:spLocks noChangeArrowheads="1"/>
                </p:cNvSpPr>
                <p:nvPr/>
              </p:nvSpPr>
              <p:spPr bwMode="auto">
                <a:xfrm>
                  <a:off x="656" y="1852"/>
                  <a:ext cx="248" cy="7"/>
                </a:xfrm>
                <a:prstGeom prst="rect">
                  <a:avLst/>
                </a:prstGeom>
                <a:solidFill>
                  <a:srgbClr val="A3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41" name="Rectangle 117"/>
                <p:cNvSpPr>
                  <a:spLocks noChangeArrowheads="1"/>
                </p:cNvSpPr>
                <p:nvPr/>
              </p:nvSpPr>
              <p:spPr bwMode="auto">
                <a:xfrm>
                  <a:off x="656" y="1859"/>
                  <a:ext cx="248" cy="8"/>
                </a:xfrm>
                <a:prstGeom prst="rect">
                  <a:avLst/>
                </a:prstGeom>
                <a:solidFill>
                  <a:srgbClr val="A5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42" name="Rectangle 118"/>
                <p:cNvSpPr>
                  <a:spLocks noChangeArrowheads="1"/>
                </p:cNvSpPr>
                <p:nvPr/>
              </p:nvSpPr>
              <p:spPr bwMode="auto">
                <a:xfrm>
                  <a:off x="656" y="1867"/>
                  <a:ext cx="248" cy="7"/>
                </a:xfrm>
                <a:prstGeom prst="rect">
                  <a:avLst/>
                </a:prstGeom>
                <a:solidFill>
                  <a:srgbClr val="A7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43" name="Rectangle 119"/>
                <p:cNvSpPr>
                  <a:spLocks noChangeArrowheads="1"/>
                </p:cNvSpPr>
                <p:nvPr/>
              </p:nvSpPr>
              <p:spPr bwMode="auto">
                <a:xfrm>
                  <a:off x="656" y="1874"/>
                  <a:ext cx="248" cy="6"/>
                </a:xfrm>
                <a:prstGeom prst="rect">
                  <a:avLst/>
                </a:prstGeom>
                <a:solidFill>
                  <a:srgbClr val="A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44" name="Rectangle 120"/>
                <p:cNvSpPr>
                  <a:spLocks noChangeArrowheads="1"/>
                </p:cNvSpPr>
                <p:nvPr/>
              </p:nvSpPr>
              <p:spPr bwMode="auto">
                <a:xfrm>
                  <a:off x="656" y="1880"/>
                  <a:ext cx="248" cy="8"/>
                </a:xfrm>
                <a:prstGeom prst="rect">
                  <a:avLst/>
                </a:prstGeom>
                <a:solidFill>
                  <a:srgbClr val="AB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45" name="Rectangle 121"/>
                <p:cNvSpPr>
                  <a:spLocks noChangeArrowheads="1"/>
                </p:cNvSpPr>
                <p:nvPr/>
              </p:nvSpPr>
              <p:spPr bwMode="auto">
                <a:xfrm>
                  <a:off x="656" y="1888"/>
                  <a:ext cx="248" cy="9"/>
                </a:xfrm>
                <a:prstGeom prst="rect">
                  <a:avLst/>
                </a:prstGeom>
                <a:solidFill>
                  <a:srgbClr val="AD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46" name="Rectangle 122"/>
                <p:cNvSpPr>
                  <a:spLocks noChangeArrowheads="1"/>
                </p:cNvSpPr>
                <p:nvPr/>
              </p:nvSpPr>
              <p:spPr bwMode="auto">
                <a:xfrm>
                  <a:off x="656" y="1897"/>
                  <a:ext cx="248" cy="6"/>
                </a:xfrm>
                <a:prstGeom prst="rect">
                  <a:avLst/>
                </a:prstGeom>
                <a:solidFill>
                  <a:srgbClr val="AF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47" name="Rectangle 123"/>
                <p:cNvSpPr>
                  <a:spLocks noChangeArrowheads="1"/>
                </p:cNvSpPr>
                <p:nvPr/>
              </p:nvSpPr>
              <p:spPr bwMode="auto">
                <a:xfrm>
                  <a:off x="656" y="1903"/>
                  <a:ext cx="248" cy="8"/>
                </a:xfrm>
                <a:prstGeom prst="rect">
                  <a:avLst/>
                </a:prstGeom>
                <a:solidFill>
                  <a:srgbClr val="B1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48" name="Rectangle 124"/>
                <p:cNvSpPr>
                  <a:spLocks noChangeArrowheads="1"/>
                </p:cNvSpPr>
                <p:nvPr/>
              </p:nvSpPr>
              <p:spPr bwMode="auto">
                <a:xfrm>
                  <a:off x="656" y="1911"/>
                  <a:ext cx="248" cy="9"/>
                </a:xfrm>
                <a:prstGeom prst="rect">
                  <a:avLst/>
                </a:prstGeom>
                <a:solidFill>
                  <a:srgbClr val="B3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49" name="Rectangle 125"/>
                <p:cNvSpPr>
                  <a:spLocks noChangeArrowheads="1"/>
                </p:cNvSpPr>
                <p:nvPr/>
              </p:nvSpPr>
              <p:spPr bwMode="auto">
                <a:xfrm>
                  <a:off x="656" y="1920"/>
                  <a:ext cx="248" cy="8"/>
                </a:xfrm>
                <a:prstGeom prst="rect">
                  <a:avLst/>
                </a:prstGeom>
                <a:solidFill>
                  <a:srgbClr val="B5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50" name="Rectangle 126"/>
                <p:cNvSpPr>
                  <a:spLocks noChangeArrowheads="1"/>
                </p:cNvSpPr>
                <p:nvPr/>
              </p:nvSpPr>
              <p:spPr bwMode="auto">
                <a:xfrm>
                  <a:off x="656" y="1928"/>
                  <a:ext cx="248" cy="11"/>
                </a:xfrm>
                <a:prstGeom prst="rect">
                  <a:avLst/>
                </a:prstGeom>
                <a:solidFill>
                  <a:srgbClr val="B7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51" name="Rectangle 127"/>
                <p:cNvSpPr>
                  <a:spLocks noChangeArrowheads="1"/>
                </p:cNvSpPr>
                <p:nvPr/>
              </p:nvSpPr>
              <p:spPr bwMode="auto">
                <a:xfrm>
                  <a:off x="656" y="1939"/>
                  <a:ext cx="248" cy="10"/>
                </a:xfrm>
                <a:prstGeom prst="rect">
                  <a:avLst/>
                </a:prstGeom>
                <a:solidFill>
                  <a:srgbClr val="B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52" name="Rectangle 128"/>
                <p:cNvSpPr>
                  <a:spLocks noChangeArrowheads="1"/>
                </p:cNvSpPr>
                <p:nvPr/>
              </p:nvSpPr>
              <p:spPr bwMode="auto">
                <a:xfrm>
                  <a:off x="656" y="1949"/>
                  <a:ext cx="248" cy="11"/>
                </a:xfrm>
                <a:prstGeom prst="rect">
                  <a:avLst/>
                </a:prstGeom>
                <a:solidFill>
                  <a:srgbClr val="BB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53" name="Rectangle 129"/>
                <p:cNvSpPr>
                  <a:spLocks noChangeArrowheads="1"/>
                </p:cNvSpPr>
                <p:nvPr/>
              </p:nvSpPr>
              <p:spPr bwMode="auto">
                <a:xfrm>
                  <a:off x="656" y="1960"/>
                  <a:ext cx="248" cy="10"/>
                </a:xfrm>
                <a:prstGeom prst="rect">
                  <a:avLst/>
                </a:prstGeom>
                <a:solidFill>
                  <a:srgbClr val="BD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54" name="Rectangle 130"/>
                <p:cNvSpPr>
                  <a:spLocks noChangeArrowheads="1"/>
                </p:cNvSpPr>
                <p:nvPr/>
              </p:nvSpPr>
              <p:spPr bwMode="auto">
                <a:xfrm>
                  <a:off x="656" y="1970"/>
                  <a:ext cx="248" cy="13"/>
                </a:xfrm>
                <a:prstGeom prst="rect">
                  <a:avLst/>
                </a:prstGeom>
                <a:solidFill>
                  <a:srgbClr val="BF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55" name="Rectangle 131"/>
                <p:cNvSpPr>
                  <a:spLocks noChangeArrowheads="1"/>
                </p:cNvSpPr>
                <p:nvPr/>
              </p:nvSpPr>
              <p:spPr bwMode="auto">
                <a:xfrm>
                  <a:off x="656" y="1983"/>
                  <a:ext cx="248" cy="12"/>
                </a:xfrm>
                <a:prstGeom prst="rect">
                  <a:avLst/>
                </a:prstGeom>
                <a:solidFill>
                  <a:srgbClr val="C1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56" name="Rectangle 132"/>
                <p:cNvSpPr>
                  <a:spLocks noChangeArrowheads="1"/>
                </p:cNvSpPr>
                <p:nvPr/>
              </p:nvSpPr>
              <p:spPr bwMode="auto">
                <a:xfrm>
                  <a:off x="656" y="1995"/>
                  <a:ext cx="248" cy="17"/>
                </a:xfrm>
                <a:prstGeom prst="rect">
                  <a:avLst/>
                </a:prstGeom>
                <a:solidFill>
                  <a:srgbClr val="C3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57" name="Rectangle 133"/>
                <p:cNvSpPr>
                  <a:spLocks noChangeArrowheads="1"/>
                </p:cNvSpPr>
                <p:nvPr/>
              </p:nvSpPr>
              <p:spPr bwMode="auto">
                <a:xfrm>
                  <a:off x="656" y="2012"/>
                  <a:ext cx="248" cy="19"/>
                </a:xfrm>
                <a:prstGeom prst="rect">
                  <a:avLst/>
                </a:prstGeom>
                <a:solidFill>
                  <a:srgbClr val="C5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58" name="Rectangle 134"/>
                <p:cNvSpPr>
                  <a:spLocks noChangeArrowheads="1"/>
                </p:cNvSpPr>
                <p:nvPr/>
              </p:nvSpPr>
              <p:spPr bwMode="auto">
                <a:xfrm>
                  <a:off x="656" y="2031"/>
                  <a:ext cx="248" cy="23"/>
                </a:xfrm>
                <a:prstGeom prst="rect">
                  <a:avLst/>
                </a:prstGeom>
                <a:solidFill>
                  <a:srgbClr val="C7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59" name="Rectangle 135"/>
                <p:cNvSpPr>
                  <a:spLocks noChangeArrowheads="1"/>
                </p:cNvSpPr>
                <p:nvPr/>
              </p:nvSpPr>
              <p:spPr bwMode="auto">
                <a:xfrm>
                  <a:off x="656" y="2054"/>
                  <a:ext cx="248" cy="32"/>
                </a:xfrm>
                <a:prstGeom prst="rect">
                  <a:avLst/>
                </a:prstGeom>
                <a:solidFill>
                  <a:srgbClr val="C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60" name="Rectangle 136"/>
                <p:cNvSpPr>
                  <a:spLocks noChangeArrowheads="1"/>
                </p:cNvSpPr>
                <p:nvPr/>
              </p:nvSpPr>
              <p:spPr bwMode="auto">
                <a:xfrm>
                  <a:off x="656" y="2086"/>
                  <a:ext cx="248" cy="30"/>
                </a:xfrm>
                <a:prstGeom prst="rect">
                  <a:avLst/>
                </a:prstGeom>
                <a:solidFill>
                  <a:srgbClr val="C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61" name="Rectangle 137"/>
                <p:cNvSpPr>
                  <a:spLocks noChangeArrowheads="1"/>
                </p:cNvSpPr>
                <p:nvPr/>
              </p:nvSpPr>
              <p:spPr bwMode="auto">
                <a:xfrm>
                  <a:off x="926" y="1789"/>
                  <a:ext cx="162" cy="5"/>
                </a:xfrm>
                <a:prstGeom prst="rect">
                  <a:avLst/>
                </a:prstGeom>
                <a:solidFill>
                  <a:srgbClr val="8F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62" name="Rectangle 138"/>
                <p:cNvSpPr>
                  <a:spLocks noChangeArrowheads="1"/>
                </p:cNvSpPr>
                <p:nvPr/>
              </p:nvSpPr>
              <p:spPr bwMode="auto">
                <a:xfrm>
                  <a:off x="926" y="1794"/>
                  <a:ext cx="162" cy="6"/>
                </a:xfrm>
                <a:prstGeom prst="rect">
                  <a:avLst/>
                </a:prstGeom>
                <a:solidFill>
                  <a:srgbClr val="91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63" name="Rectangle 139"/>
                <p:cNvSpPr>
                  <a:spLocks noChangeArrowheads="1"/>
                </p:cNvSpPr>
                <p:nvPr/>
              </p:nvSpPr>
              <p:spPr bwMode="auto">
                <a:xfrm>
                  <a:off x="926" y="1800"/>
                  <a:ext cx="162" cy="6"/>
                </a:xfrm>
                <a:prstGeom prst="rect">
                  <a:avLst/>
                </a:prstGeom>
                <a:solidFill>
                  <a:srgbClr val="93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64" name="Rectangle 140"/>
                <p:cNvSpPr>
                  <a:spLocks noChangeArrowheads="1"/>
                </p:cNvSpPr>
                <p:nvPr/>
              </p:nvSpPr>
              <p:spPr bwMode="auto">
                <a:xfrm>
                  <a:off x="926" y="1806"/>
                  <a:ext cx="162" cy="7"/>
                </a:xfrm>
                <a:prstGeom prst="rect">
                  <a:avLst/>
                </a:prstGeom>
                <a:solidFill>
                  <a:srgbClr val="95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65" name="Rectangle 141"/>
                <p:cNvSpPr>
                  <a:spLocks noChangeArrowheads="1"/>
                </p:cNvSpPr>
                <p:nvPr/>
              </p:nvSpPr>
              <p:spPr bwMode="auto">
                <a:xfrm>
                  <a:off x="926" y="1813"/>
                  <a:ext cx="162" cy="6"/>
                </a:xfrm>
                <a:prstGeom prst="rect">
                  <a:avLst/>
                </a:prstGeom>
                <a:solidFill>
                  <a:srgbClr val="97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66" name="Rectangle 142"/>
                <p:cNvSpPr>
                  <a:spLocks noChangeArrowheads="1"/>
                </p:cNvSpPr>
                <p:nvPr/>
              </p:nvSpPr>
              <p:spPr bwMode="auto">
                <a:xfrm>
                  <a:off x="926" y="1819"/>
                  <a:ext cx="162" cy="7"/>
                </a:xfrm>
                <a:prstGeom prst="rect">
                  <a:avLst/>
                </a:prstGeom>
                <a:solidFill>
                  <a:srgbClr val="9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67" name="Rectangle 143"/>
                <p:cNvSpPr>
                  <a:spLocks noChangeArrowheads="1"/>
                </p:cNvSpPr>
                <p:nvPr/>
              </p:nvSpPr>
              <p:spPr bwMode="auto">
                <a:xfrm>
                  <a:off x="926" y="1826"/>
                  <a:ext cx="162" cy="8"/>
                </a:xfrm>
                <a:prstGeom prst="rect">
                  <a:avLst/>
                </a:prstGeom>
                <a:solidFill>
                  <a:srgbClr val="9B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68" name="Rectangle 144"/>
                <p:cNvSpPr>
                  <a:spLocks noChangeArrowheads="1"/>
                </p:cNvSpPr>
                <p:nvPr/>
              </p:nvSpPr>
              <p:spPr bwMode="auto">
                <a:xfrm>
                  <a:off x="926" y="1834"/>
                  <a:ext cx="162" cy="6"/>
                </a:xfrm>
                <a:prstGeom prst="rect">
                  <a:avLst/>
                </a:prstGeom>
                <a:solidFill>
                  <a:srgbClr val="9D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69" name="Rectangle 145"/>
                <p:cNvSpPr>
                  <a:spLocks noChangeArrowheads="1"/>
                </p:cNvSpPr>
                <p:nvPr/>
              </p:nvSpPr>
              <p:spPr bwMode="auto">
                <a:xfrm>
                  <a:off x="926" y="1840"/>
                  <a:ext cx="162" cy="7"/>
                </a:xfrm>
                <a:prstGeom prst="rect">
                  <a:avLst/>
                </a:prstGeom>
                <a:solidFill>
                  <a:srgbClr val="9F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70" name="Rectangle 146"/>
                <p:cNvSpPr>
                  <a:spLocks noChangeArrowheads="1"/>
                </p:cNvSpPr>
                <p:nvPr/>
              </p:nvSpPr>
              <p:spPr bwMode="auto">
                <a:xfrm>
                  <a:off x="926" y="1847"/>
                  <a:ext cx="162" cy="5"/>
                </a:xfrm>
                <a:prstGeom prst="rect">
                  <a:avLst/>
                </a:prstGeom>
                <a:solidFill>
                  <a:srgbClr val="A1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71" name="Rectangle 147"/>
                <p:cNvSpPr>
                  <a:spLocks noChangeArrowheads="1"/>
                </p:cNvSpPr>
                <p:nvPr/>
              </p:nvSpPr>
              <p:spPr bwMode="auto">
                <a:xfrm>
                  <a:off x="926" y="1852"/>
                  <a:ext cx="162" cy="7"/>
                </a:xfrm>
                <a:prstGeom prst="rect">
                  <a:avLst/>
                </a:prstGeom>
                <a:solidFill>
                  <a:srgbClr val="A3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72" name="Rectangle 148"/>
                <p:cNvSpPr>
                  <a:spLocks noChangeArrowheads="1"/>
                </p:cNvSpPr>
                <p:nvPr/>
              </p:nvSpPr>
              <p:spPr bwMode="auto">
                <a:xfrm>
                  <a:off x="926" y="1859"/>
                  <a:ext cx="162" cy="8"/>
                </a:xfrm>
                <a:prstGeom prst="rect">
                  <a:avLst/>
                </a:prstGeom>
                <a:solidFill>
                  <a:srgbClr val="A5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73" name="Rectangle 149"/>
                <p:cNvSpPr>
                  <a:spLocks noChangeArrowheads="1"/>
                </p:cNvSpPr>
                <p:nvPr/>
              </p:nvSpPr>
              <p:spPr bwMode="auto">
                <a:xfrm>
                  <a:off x="926" y="1867"/>
                  <a:ext cx="162" cy="7"/>
                </a:xfrm>
                <a:prstGeom prst="rect">
                  <a:avLst/>
                </a:prstGeom>
                <a:solidFill>
                  <a:srgbClr val="A7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74" name="Rectangle 150"/>
                <p:cNvSpPr>
                  <a:spLocks noChangeArrowheads="1"/>
                </p:cNvSpPr>
                <p:nvPr/>
              </p:nvSpPr>
              <p:spPr bwMode="auto">
                <a:xfrm>
                  <a:off x="926" y="1874"/>
                  <a:ext cx="162" cy="6"/>
                </a:xfrm>
                <a:prstGeom prst="rect">
                  <a:avLst/>
                </a:prstGeom>
                <a:solidFill>
                  <a:srgbClr val="A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75" name="Rectangle 151"/>
                <p:cNvSpPr>
                  <a:spLocks noChangeArrowheads="1"/>
                </p:cNvSpPr>
                <p:nvPr/>
              </p:nvSpPr>
              <p:spPr bwMode="auto">
                <a:xfrm>
                  <a:off x="926" y="1880"/>
                  <a:ext cx="162" cy="8"/>
                </a:xfrm>
                <a:prstGeom prst="rect">
                  <a:avLst/>
                </a:prstGeom>
                <a:solidFill>
                  <a:srgbClr val="AB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76" name="Rectangle 152"/>
                <p:cNvSpPr>
                  <a:spLocks noChangeArrowheads="1"/>
                </p:cNvSpPr>
                <p:nvPr/>
              </p:nvSpPr>
              <p:spPr bwMode="auto">
                <a:xfrm>
                  <a:off x="926" y="1888"/>
                  <a:ext cx="162" cy="9"/>
                </a:xfrm>
                <a:prstGeom prst="rect">
                  <a:avLst/>
                </a:prstGeom>
                <a:solidFill>
                  <a:srgbClr val="AD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77" name="Rectangle 153"/>
                <p:cNvSpPr>
                  <a:spLocks noChangeArrowheads="1"/>
                </p:cNvSpPr>
                <p:nvPr/>
              </p:nvSpPr>
              <p:spPr bwMode="auto">
                <a:xfrm>
                  <a:off x="926" y="1897"/>
                  <a:ext cx="162" cy="6"/>
                </a:xfrm>
                <a:prstGeom prst="rect">
                  <a:avLst/>
                </a:prstGeom>
                <a:solidFill>
                  <a:srgbClr val="AF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78" name="Rectangle 154"/>
                <p:cNvSpPr>
                  <a:spLocks noChangeArrowheads="1"/>
                </p:cNvSpPr>
                <p:nvPr/>
              </p:nvSpPr>
              <p:spPr bwMode="auto">
                <a:xfrm>
                  <a:off x="926" y="1903"/>
                  <a:ext cx="162" cy="8"/>
                </a:xfrm>
                <a:prstGeom prst="rect">
                  <a:avLst/>
                </a:prstGeom>
                <a:solidFill>
                  <a:srgbClr val="B1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79" name="Rectangle 155"/>
                <p:cNvSpPr>
                  <a:spLocks noChangeArrowheads="1"/>
                </p:cNvSpPr>
                <p:nvPr/>
              </p:nvSpPr>
              <p:spPr bwMode="auto">
                <a:xfrm>
                  <a:off x="926" y="1911"/>
                  <a:ext cx="162" cy="9"/>
                </a:xfrm>
                <a:prstGeom prst="rect">
                  <a:avLst/>
                </a:prstGeom>
                <a:solidFill>
                  <a:srgbClr val="B3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80" name="Rectangle 156"/>
                <p:cNvSpPr>
                  <a:spLocks noChangeArrowheads="1"/>
                </p:cNvSpPr>
                <p:nvPr/>
              </p:nvSpPr>
              <p:spPr bwMode="auto">
                <a:xfrm>
                  <a:off x="926" y="1920"/>
                  <a:ext cx="162" cy="8"/>
                </a:xfrm>
                <a:prstGeom prst="rect">
                  <a:avLst/>
                </a:prstGeom>
                <a:solidFill>
                  <a:srgbClr val="B5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81" name="Rectangle 157"/>
                <p:cNvSpPr>
                  <a:spLocks noChangeArrowheads="1"/>
                </p:cNvSpPr>
                <p:nvPr/>
              </p:nvSpPr>
              <p:spPr bwMode="auto">
                <a:xfrm>
                  <a:off x="926" y="1928"/>
                  <a:ext cx="162" cy="11"/>
                </a:xfrm>
                <a:prstGeom prst="rect">
                  <a:avLst/>
                </a:prstGeom>
                <a:solidFill>
                  <a:srgbClr val="B7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82" name="Rectangle 158"/>
                <p:cNvSpPr>
                  <a:spLocks noChangeArrowheads="1"/>
                </p:cNvSpPr>
                <p:nvPr/>
              </p:nvSpPr>
              <p:spPr bwMode="auto">
                <a:xfrm>
                  <a:off x="926" y="1939"/>
                  <a:ext cx="162" cy="10"/>
                </a:xfrm>
                <a:prstGeom prst="rect">
                  <a:avLst/>
                </a:prstGeom>
                <a:solidFill>
                  <a:srgbClr val="B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83" name="Rectangle 159"/>
                <p:cNvSpPr>
                  <a:spLocks noChangeArrowheads="1"/>
                </p:cNvSpPr>
                <p:nvPr/>
              </p:nvSpPr>
              <p:spPr bwMode="auto">
                <a:xfrm>
                  <a:off x="926" y="1949"/>
                  <a:ext cx="162" cy="11"/>
                </a:xfrm>
                <a:prstGeom prst="rect">
                  <a:avLst/>
                </a:prstGeom>
                <a:solidFill>
                  <a:srgbClr val="BB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84" name="Rectangle 160"/>
                <p:cNvSpPr>
                  <a:spLocks noChangeArrowheads="1"/>
                </p:cNvSpPr>
                <p:nvPr/>
              </p:nvSpPr>
              <p:spPr bwMode="auto">
                <a:xfrm>
                  <a:off x="926" y="1960"/>
                  <a:ext cx="162" cy="10"/>
                </a:xfrm>
                <a:prstGeom prst="rect">
                  <a:avLst/>
                </a:prstGeom>
                <a:solidFill>
                  <a:srgbClr val="BD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85" name="Rectangle 161"/>
                <p:cNvSpPr>
                  <a:spLocks noChangeArrowheads="1"/>
                </p:cNvSpPr>
                <p:nvPr/>
              </p:nvSpPr>
              <p:spPr bwMode="auto">
                <a:xfrm>
                  <a:off x="926" y="1970"/>
                  <a:ext cx="162" cy="13"/>
                </a:xfrm>
                <a:prstGeom prst="rect">
                  <a:avLst/>
                </a:prstGeom>
                <a:solidFill>
                  <a:srgbClr val="BF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86" name="Rectangle 162"/>
                <p:cNvSpPr>
                  <a:spLocks noChangeArrowheads="1"/>
                </p:cNvSpPr>
                <p:nvPr/>
              </p:nvSpPr>
              <p:spPr bwMode="auto">
                <a:xfrm>
                  <a:off x="926" y="1983"/>
                  <a:ext cx="162" cy="12"/>
                </a:xfrm>
                <a:prstGeom prst="rect">
                  <a:avLst/>
                </a:prstGeom>
                <a:solidFill>
                  <a:srgbClr val="C1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87" name="Rectangle 163"/>
                <p:cNvSpPr>
                  <a:spLocks noChangeArrowheads="1"/>
                </p:cNvSpPr>
                <p:nvPr/>
              </p:nvSpPr>
              <p:spPr bwMode="auto">
                <a:xfrm>
                  <a:off x="926" y="1995"/>
                  <a:ext cx="162" cy="17"/>
                </a:xfrm>
                <a:prstGeom prst="rect">
                  <a:avLst/>
                </a:prstGeom>
                <a:solidFill>
                  <a:srgbClr val="C3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88" name="Rectangle 164"/>
                <p:cNvSpPr>
                  <a:spLocks noChangeArrowheads="1"/>
                </p:cNvSpPr>
                <p:nvPr/>
              </p:nvSpPr>
              <p:spPr bwMode="auto">
                <a:xfrm>
                  <a:off x="926" y="2012"/>
                  <a:ext cx="162" cy="19"/>
                </a:xfrm>
                <a:prstGeom prst="rect">
                  <a:avLst/>
                </a:prstGeom>
                <a:solidFill>
                  <a:srgbClr val="C5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89" name="Rectangle 165"/>
                <p:cNvSpPr>
                  <a:spLocks noChangeArrowheads="1"/>
                </p:cNvSpPr>
                <p:nvPr/>
              </p:nvSpPr>
              <p:spPr bwMode="auto">
                <a:xfrm>
                  <a:off x="926" y="2031"/>
                  <a:ext cx="162" cy="23"/>
                </a:xfrm>
                <a:prstGeom prst="rect">
                  <a:avLst/>
                </a:prstGeom>
                <a:solidFill>
                  <a:srgbClr val="C7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90" name="Rectangle 166"/>
                <p:cNvSpPr>
                  <a:spLocks noChangeArrowheads="1"/>
                </p:cNvSpPr>
                <p:nvPr/>
              </p:nvSpPr>
              <p:spPr bwMode="auto">
                <a:xfrm>
                  <a:off x="926" y="2054"/>
                  <a:ext cx="162" cy="32"/>
                </a:xfrm>
                <a:prstGeom prst="rect">
                  <a:avLst/>
                </a:prstGeom>
                <a:solidFill>
                  <a:srgbClr val="C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91" name="Rectangle 167"/>
                <p:cNvSpPr>
                  <a:spLocks noChangeArrowheads="1"/>
                </p:cNvSpPr>
                <p:nvPr/>
              </p:nvSpPr>
              <p:spPr bwMode="auto">
                <a:xfrm>
                  <a:off x="926" y="2086"/>
                  <a:ext cx="162" cy="18"/>
                </a:xfrm>
                <a:prstGeom prst="rect">
                  <a:avLst/>
                </a:prstGeom>
                <a:solidFill>
                  <a:srgbClr val="CB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92" name="Rectangle 168"/>
                <p:cNvSpPr>
                  <a:spLocks noChangeArrowheads="1"/>
                </p:cNvSpPr>
                <p:nvPr/>
              </p:nvSpPr>
              <p:spPr bwMode="auto">
                <a:xfrm>
                  <a:off x="1108" y="1778"/>
                  <a:ext cx="158" cy="5"/>
                </a:xfrm>
                <a:prstGeom prst="rect">
                  <a:avLst/>
                </a:prstGeom>
                <a:solidFill>
                  <a:srgbClr val="8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93" name="Rectangle 169"/>
                <p:cNvSpPr>
                  <a:spLocks noChangeArrowheads="1"/>
                </p:cNvSpPr>
                <p:nvPr/>
              </p:nvSpPr>
              <p:spPr bwMode="auto">
                <a:xfrm>
                  <a:off x="1108" y="1783"/>
                  <a:ext cx="158" cy="7"/>
                </a:xfrm>
                <a:prstGeom prst="rect">
                  <a:avLst/>
                </a:prstGeom>
                <a:solidFill>
                  <a:srgbClr val="8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94" name="Rectangle 170"/>
                <p:cNvSpPr>
                  <a:spLocks noChangeArrowheads="1"/>
                </p:cNvSpPr>
                <p:nvPr/>
              </p:nvSpPr>
              <p:spPr bwMode="auto">
                <a:xfrm>
                  <a:off x="1108" y="1790"/>
                  <a:ext cx="158" cy="8"/>
                </a:xfrm>
                <a:prstGeom prst="rect">
                  <a:avLst/>
                </a:prstGeom>
                <a:solidFill>
                  <a:srgbClr val="9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95" name="Rectangle 171"/>
                <p:cNvSpPr>
                  <a:spLocks noChangeArrowheads="1"/>
                </p:cNvSpPr>
                <p:nvPr/>
              </p:nvSpPr>
              <p:spPr bwMode="auto">
                <a:xfrm>
                  <a:off x="1108" y="1798"/>
                  <a:ext cx="158" cy="6"/>
                </a:xfrm>
                <a:prstGeom prst="rect">
                  <a:avLst/>
                </a:prstGeom>
                <a:solidFill>
                  <a:srgbClr val="9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96" name="Rectangle 172"/>
                <p:cNvSpPr>
                  <a:spLocks noChangeArrowheads="1"/>
                </p:cNvSpPr>
                <p:nvPr/>
              </p:nvSpPr>
              <p:spPr bwMode="auto">
                <a:xfrm>
                  <a:off x="1108" y="1804"/>
                  <a:ext cx="158" cy="7"/>
                </a:xfrm>
                <a:prstGeom prst="rect">
                  <a:avLst/>
                </a:prstGeom>
                <a:solidFill>
                  <a:srgbClr val="9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97" name="Rectangle 173"/>
                <p:cNvSpPr>
                  <a:spLocks noChangeArrowheads="1"/>
                </p:cNvSpPr>
                <p:nvPr/>
              </p:nvSpPr>
              <p:spPr bwMode="auto">
                <a:xfrm>
                  <a:off x="1108" y="1811"/>
                  <a:ext cx="158" cy="6"/>
                </a:xfrm>
                <a:prstGeom prst="rect">
                  <a:avLst/>
                </a:prstGeom>
                <a:solidFill>
                  <a:srgbClr val="9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98" name="Rectangle 174"/>
                <p:cNvSpPr>
                  <a:spLocks noChangeArrowheads="1"/>
                </p:cNvSpPr>
                <p:nvPr/>
              </p:nvSpPr>
              <p:spPr bwMode="auto">
                <a:xfrm>
                  <a:off x="1108" y="1817"/>
                  <a:ext cx="158" cy="6"/>
                </a:xfrm>
                <a:prstGeom prst="rect">
                  <a:avLst/>
                </a:prstGeom>
                <a:solidFill>
                  <a:srgbClr val="9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99" name="Rectangle 175"/>
                <p:cNvSpPr>
                  <a:spLocks noChangeArrowheads="1"/>
                </p:cNvSpPr>
                <p:nvPr/>
              </p:nvSpPr>
              <p:spPr bwMode="auto">
                <a:xfrm>
                  <a:off x="1108" y="1823"/>
                  <a:ext cx="158" cy="6"/>
                </a:xfrm>
                <a:prstGeom prst="rect">
                  <a:avLst/>
                </a:prstGeom>
                <a:solidFill>
                  <a:srgbClr val="9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00" name="Rectangle 176"/>
                <p:cNvSpPr>
                  <a:spLocks noChangeArrowheads="1"/>
                </p:cNvSpPr>
                <p:nvPr/>
              </p:nvSpPr>
              <p:spPr bwMode="auto">
                <a:xfrm>
                  <a:off x="1108" y="1829"/>
                  <a:ext cx="158" cy="7"/>
                </a:xfrm>
                <a:prstGeom prst="rect">
                  <a:avLst/>
                </a:prstGeom>
                <a:solidFill>
                  <a:srgbClr val="9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01" name="Rectangle 177"/>
                <p:cNvSpPr>
                  <a:spLocks noChangeArrowheads="1"/>
                </p:cNvSpPr>
                <p:nvPr/>
              </p:nvSpPr>
              <p:spPr bwMode="auto">
                <a:xfrm>
                  <a:off x="1108" y="1836"/>
                  <a:ext cx="158" cy="6"/>
                </a:xfrm>
                <a:prstGeom prst="rect">
                  <a:avLst/>
                </a:prstGeom>
                <a:solidFill>
                  <a:srgbClr val="9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02" name="Rectangle 178"/>
                <p:cNvSpPr>
                  <a:spLocks noChangeArrowheads="1"/>
                </p:cNvSpPr>
                <p:nvPr/>
              </p:nvSpPr>
              <p:spPr bwMode="auto">
                <a:xfrm>
                  <a:off x="1108" y="1842"/>
                  <a:ext cx="158" cy="7"/>
                </a:xfrm>
                <a:prstGeom prst="rect">
                  <a:avLst/>
                </a:prstGeom>
                <a:solidFill>
                  <a:srgbClr val="A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03" name="Rectangle 179"/>
                <p:cNvSpPr>
                  <a:spLocks noChangeArrowheads="1"/>
                </p:cNvSpPr>
                <p:nvPr/>
              </p:nvSpPr>
              <p:spPr bwMode="auto">
                <a:xfrm>
                  <a:off x="1108" y="1849"/>
                  <a:ext cx="158" cy="8"/>
                </a:xfrm>
                <a:prstGeom prst="rect">
                  <a:avLst/>
                </a:prstGeom>
                <a:solidFill>
                  <a:srgbClr val="A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04" name="Rectangle 180"/>
                <p:cNvSpPr>
                  <a:spLocks noChangeArrowheads="1"/>
                </p:cNvSpPr>
                <p:nvPr/>
              </p:nvSpPr>
              <p:spPr bwMode="auto">
                <a:xfrm>
                  <a:off x="1108" y="1857"/>
                  <a:ext cx="158" cy="6"/>
                </a:xfrm>
                <a:prstGeom prst="rect">
                  <a:avLst/>
                </a:prstGeom>
                <a:solidFill>
                  <a:srgbClr val="A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05" name="Rectangle 181"/>
                <p:cNvSpPr>
                  <a:spLocks noChangeArrowheads="1"/>
                </p:cNvSpPr>
                <p:nvPr/>
              </p:nvSpPr>
              <p:spPr bwMode="auto">
                <a:xfrm>
                  <a:off x="1108" y="1863"/>
                  <a:ext cx="158" cy="7"/>
                </a:xfrm>
                <a:prstGeom prst="rect">
                  <a:avLst/>
                </a:prstGeom>
                <a:solidFill>
                  <a:srgbClr val="A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06" name="Rectangle 182"/>
                <p:cNvSpPr>
                  <a:spLocks noChangeArrowheads="1"/>
                </p:cNvSpPr>
                <p:nvPr/>
              </p:nvSpPr>
              <p:spPr bwMode="auto">
                <a:xfrm>
                  <a:off x="1108" y="1870"/>
                  <a:ext cx="158" cy="8"/>
                </a:xfrm>
                <a:prstGeom prst="rect">
                  <a:avLst/>
                </a:prstGeom>
                <a:solidFill>
                  <a:srgbClr val="A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07" name="Rectangle 183"/>
                <p:cNvSpPr>
                  <a:spLocks noChangeArrowheads="1"/>
                </p:cNvSpPr>
                <p:nvPr/>
              </p:nvSpPr>
              <p:spPr bwMode="auto">
                <a:xfrm>
                  <a:off x="1108" y="1878"/>
                  <a:ext cx="158" cy="6"/>
                </a:xfrm>
                <a:prstGeom prst="rect">
                  <a:avLst/>
                </a:prstGeom>
                <a:solidFill>
                  <a:srgbClr val="A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08" name="Rectangle 184"/>
                <p:cNvSpPr>
                  <a:spLocks noChangeArrowheads="1"/>
                </p:cNvSpPr>
                <p:nvPr/>
              </p:nvSpPr>
              <p:spPr bwMode="auto">
                <a:xfrm>
                  <a:off x="1108" y="1884"/>
                  <a:ext cx="158" cy="9"/>
                </a:xfrm>
                <a:prstGeom prst="rect">
                  <a:avLst/>
                </a:prstGeom>
                <a:solidFill>
                  <a:srgbClr val="A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09" name="Rectangle 185"/>
                <p:cNvSpPr>
                  <a:spLocks noChangeArrowheads="1"/>
                </p:cNvSpPr>
                <p:nvPr/>
              </p:nvSpPr>
              <p:spPr bwMode="auto">
                <a:xfrm>
                  <a:off x="1108" y="1893"/>
                  <a:ext cx="158" cy="6"/>
                </a:xfrm>
                <a:prstGeom prst="rect">
                  <a:avLst/>
                </a:prstGeom>
                <a:solidFill>
                  <a:srgbClr val="A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10" name="Rectangle 186"/>
                <p:cNvSpPr>
                  <a:spLocks noChangeArrowheads="1"/>
                </p:cNvSpPr>
                <p:nvPr/>
              </p:nvSpPr>
              <p:spPr bwMode="auto">
                <a:xfrm>
                  <a:off x="1108" y="1899"/>
                  <a:ext cx="158" cy="9"/>
                </a:xfrm>
                <a:prstGeom prst="rect">
                  <a:avLst/>
                </a:prstGeom>
                <a:solidFill>
                  <a:srgbClr val="B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11" name="Rectangle 187"/>
                <p:cNvSpPr>
                  <a:spLocks noChangeArrowheads="1"/>
                </p:cNvSpPr>
                <p:nvPr/>
              </p:nvSpPr>
              <p:spPr bwMode="auto">
                <a:xfrm>
                  <a:off x="1108" y="1908"/>
                  <a:ext cx="158" cy="8"/>
                </a:xfrm>
                <a:prstGeom prst="rect">
                  <a:avLst/>
                </a:prstGeom>
                <a:solidFill>
                  <a:srgbClr val="B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12" name="Rectangle 188"/>
                <p:cNvSpPr>
                  <a:spLocks noChangeArrowheads="1"/>
                </p:cNvSpPr>
                <p:nvPr/>
              </p:nvSpPr>
              <p:spPr bwMode="auto">
                <a:xfrm>
                  <a:off x="1108" y="1916"/>
                  <a:ext cx="158" cy="8"/>
                </a:xfrm>
                <a:prstGeom prst="rect">
                  <a:avLst/>
                </a:prstGeom>
                <a:solidFill>
                  <a:srgbClr val="B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13" name="Rectangle 189"/>
                <p:cNvSpPr>
                  <a:spLocks noChangeArrowheads="1"/>
                </p:cNvSpPr>
                <p:nvPr/>
              </p:nvSpPr>
              <p:spPr bwMode="auto">
                <a:xfrm>
                  <a:off x="1108" y="1924"/>
                  <a:ext cx="158" cy="10"/>
                </a:xfrm>
                <a:prstGeom prst="rect">
                  <a:avLst/>
                </a:prstGeom>
                <a:solidFill>
                  <a:srgbClr val="B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14" name="Rectangle 190"/>
                <p:cNvSpPr>
                  <a:spLocks noChangeArrowheads="1"/>
                </p:cNvSpPr>
                <p:nvPr/>
              </p:nvSpPr>
              <p:spPr bwMode="auto">
                <a:xfrm>
                  <a:off x="1108" y="1934"/>
                  <a:ext cx="158" cy="9"/>
                </a:xfrm>
                <a:prstGeom prst="rect">
                  <a:avLst/>
                </a:prstGeom>
                <a:solidFill>
                  <a:srgbClr val="B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15" name="Rectangle 191"/>
                <p:cNvSpPr>
                  <a:spLocks noChangeArrowheads="1"/>
                </p:cNvSpPr>
                <p:nvPr/>
              </p:nvSpPr>
              <p:spPr bwMode="auto">
                <a:xfrm>
                  <a:off x="1108" y="1943"/>
                  <a:ext cx="158" cy="11"/>
                </a:xfrm>
                <a:prstGeom prst="rect">
                  <a:avLst/>
                </a:prstGeom>
                <a:solidFill>
                  <a:srgbClr val="B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16" name="Rectangle 192"/>
                <p:cNvSpPr>
                  <a:spLocks noChangeArrowheads="1"/>
                </p:cNvSpPr>
                <p:nvPr/>
              </p:nvSpPr>
              <p:spPr bwMode="auto">
                <a:xfrm>
                  <a:off x="1108" y="1954"/>
                  <a:ext cx="158" cy="10"/>
                </a:xfrm>
                <a:prstGeom prst="rect">
                  <a:avLst/>
                </a:prstGeom>
                <a:solidFill>
                  <a:srgbClr val="B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17" name="Rectangle 193"/>
                <p:cNvSpPr>
                  <a:spLocks noChangeArrowheads="1"/>
                </p:cNvSpPr>
                <p:nvPr/>
              </p:nvSpPr>
              <p:spPr bwMode="auto">
                <a:xfrm>
                  <a:off x="1108" y="1964"/>
                  <a:ext cx="158" cy="13"/>
                </a:xfrm>
                <a:prstGeom prst="rect">
                  <a:avLst/>
                </a:prstGeom>
                <a:solidFill>
                  <a:srgbClr val="B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18" name="Rectangle 194"/>
                <p:cNvSpPr>
                  <a:spLocks noChangeArrowheads="1"/>
                </p:cNvSpPr>
                <p:nvPr/>
              </p:nvSpPr>
              <p:spPr bwMode="auto">
                <a:xfrm>
                  <a:off x="1108" y="1977"/>
                  <a:ext cx="158" cy="12"/>
                </a:xfrm>
                <a:prstGeom prst="rect">
                  <a:avLst/>
                </a:prstGeom>
                <a:solidFill>
                  <a:srgbClr val="C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19" name="Rectangle 195"/>
                <p:cNvSpPr>
                  <a:spLocks noChangeArrowheads="1"/>
                </p:cNvSpPr>
                <p:nvPr/>
              </p:nvSpPr>
              <p:spPr bwMode="auto">
                <a:xfrm>
                  <a:off x="1108" y="1989"/>
                  <a:ext cx="158" cy="15"/>
                </a:xfrm>
                <a:prstGeom prst="rect">
                  <a:avLst/>
                </a:prstGeom>
                <a:solidFill>
                  <a:srgbClr val="C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20" name="Rectangle 196"/>
                <p:cNvSpPr>
                  <a:spLocks noChangeArrowheads="1"/>
                </p:cNvSpPr>
                <p:nvPr/>
              </p:nvSpPr>
              <p:spPr bwMode="auto">
                <a:xfrm>
                  <a:off x="1108" y="2004"/>
                  <a:ext cx="158" cy="17"/>
                </a:xfrm>
                <a:prstGeom prst="rect">
                  <a:avLst/>
                </a:prstGeom>
                <a:solidFill>
                  <a:srgbClr val="C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21" name="Rectangle 197"/>
                <p:cNvSpPr>
                  <a:spLocks noChangeArrowheads="1"/>
                </p:cNvSpPr>
                <p:nvPr/>
              </p:nvSpPr>
              <p:spPr bwMode="auto">
                <a:xfrm>
                  <a:off x="1108" y="2021"/>
                  <a:ext cx="158" cy="20"/>
                </a:xfrm>
                <a:prstGeom prst="rect">
                  <a:avLst/>
                </a:prstGeom>
                <a:solidFill>
                  <a:srgbClr val="C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22" name="Rectangle 198"/>
                <p:cNvSpPr>
                  <a:spLocks noChangeArrowheads="1"/>
                </p:cNvSpPr>
                <p:nvPr/>
              </p:nvSpPr>
              <p:spPr bwMode="auto">
                <a:xfrm>
                  <a:off x="1108" y="2041"/>
                  <a:ext cx="158" cy="28"/>
                </a:xfrm>
                <a:prstGeom prst="rect">
                  <a:avLst/>
                </a:prstGeom>
                <a:solidFill>
                  <a:srgbClr val="C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23" name="Rectangle 199"/>
                <p:cNvSpPr>
                  <a:spLocks noChangeArrowheads="1"/>
                </p:cNvSpPr>
                <p:nvPr/>
              </p:nvSpPr>
              <p:spPr bwMode="auto">
                <a:xfrm>
                  <a:off x="1108" y="2069"/>
                  <a:ext cx="158" cy="30"/>
                </a:xfrm>
                <a:prstGeom prst="rect">
                  <a:avLst/>
                </a:prstGeom>
                <a:solidFill>
                  <a:srgbClr val="CB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24" name="Rectangle 200"/>
                <p:cNvSpPr>
                  <a:spLocks noChangeArrowheads="1"/>
                </p:cNvSpPr>
                <p:nvPr/>
              </p:nvSpPr>
              <p:spPr bwMode="auto">
                <a:xfrm>
                  <a:off x="1275" y="1772"/>
                  <a:ext cx="184" cy="5"/>
                </a:xfrm>
                <a:prstGeom prst="rect">
                  <a:avLst/>
                </a:prstGeom>
                <a:solidFill>
                  <a:srgbClr val="8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25" name="Rectangle 201"/>
                <p:cNvSpPr>
                  <a:spLocks noChangeArrowheads="1"/>
                </p:cNvSpPr>
                <p:nvPr/>
              </p:nvSpPr>
              <p:spPr bwMode="auto">
                <a:xfrm>
                  <a:off x="1275" y="1777"/>
                  <a:ext cx="184" cy="6"/>
                </a:xfrm>
                <a:prstGeom prst="rect">
                  <a:avLst/>
                </a:prstGeom>
                <a:solidFill>
                  <a:srgbClr val="8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26" name="Rectangle 202"/>
                <p:cNvSpPr>
                  <a:spLocks noChangeArrowheads="1"/>
                </p:cNvSpPr>
                <p:nvPr/>
              </p:nvSpPr>
              <p:spPr bwMode="auto">
                <a:xfrm>
                  <a:off x="1275" y="1783"/>
                  <a:ext cx="184" cy="7"/>
                </a:xfrm>
                <a:prstGeom prst="rect">
                  <a:avLst/>
                </a:prstGeom>
                <a:solidFill>
                  <a:srgbClr val="8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27" name="Rectangle 203"/>
                <p:cNvSpPr>
                  <a:spLocks noChangeArrowheads="1"/>
                </p:cNvSpPr>
                <p:nvPr/>
              </p:nvSpPr>
              <p:spPr bwMode="auto">
                <a:xfrm>
                  <a:off x="1275" y="1790"/>
                  <a:ext cx="184" cy="8"/>
                </a:xfrm>
                <a:prstGeom prst="rect">
                  <a:avLst/>
                </a:prstGeom>
                <a:solidFill>
                  <a:srgbClr val="9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28" name="Rectangle 204"/>
                <p:cNvSpPr>
                  <a:spLocks noChangeArrowheads="1"/>
                </p:cNvSpPr>
                <p:nvPr/>
              </p:nvSpPr>
              <p:spPr bwMode="auto">
                <a:xfrm>
                  <a:off x="1275" y="1798"/>
                  <a:ext cx="184" cy="6"/>
                </a:xfrm>
                <a:prstGeom prst="rect">
                  <a:avLst/>
                </a:prstGeom>
                <a:solidFill>
                  <a:srgbClr val="9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29" name="Rectangle 205"/>
                <p:cNvSpPr>
                  <a:spLocks noChangeArrowheads="1"/>
                </p:cNvSpPr>
                <p:nvPr/>
              </p:nvSpPr>
              <p:spPr bwMode="auto">
                <a:xfrm>
                  <a:off x="1275" y="1804"/>
                  <a:ext cx="184" cy="7"/>
                </a:xfrm>
                <a:prstGeom prst="rect">
                  <a:avLst/>
                </a:prstGeom>
                <a:solidFill>
                  <a:srgbClr val="9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30" name="Rectangle 206"/>
                <p:cNvSpPr>
                  <a:spLocks noChangeArrowheads="1"/>
                </p:cNvSpPr>
                <p:nvPr/>
              </p:nvSpPr>
              <p:spPr bwMode="auto">
                <a:xfrm>
                  <a:off x="1275" y="1811"/>
                  <a:ext cx="184" cy="6"/>
                </a:xfrm>
                <a:prstGeom prst="rect">
                  <a:avLst/>
                </a:prstGeom>
                <a:solidFill>
                  <a:srgbClr val="9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  <p:grpSp>
            <p:nvGrpSpPr>
              <p:cNvPr id="1432" name="Group 408"/>
              <p:cNvGrpSpPr>
                <a:grpSpLocks/>
              </p:cNvGrpSpPr>
              <p:nvPr/>
            </p:nvGrpSpPr>
            <p:grpSpPr bwMode="auto">
              <a:xfrm>
                <a:off x="1275" y="1728"/>
                <a:ext cx="1199" cy="360"/>
                <a:chOff x="1275" y="1728"/>
                <a:chExt cx="1199" cy="360"/>
              </a:xfrm>
            </p:grpSpPr>
            <p:sp>
              <p:nvSpPr>
                <p:cNvPr id="1232" name="Rectangle 208"/>
                <p:cNvSpPr>
                  <a:spLocks noChangeArrowheads="1"/>
                </p:cNvSpPr>
                <p:nvPr/>
              </p:nvSpPr>
              <p:spPr bwMode="auto">
                <a:xfrm>
                  <a:off x="1275" y="1817"/>
                  <a:ext cx="184" cy="6"/>
                </a:xfrm>
                <a:prstGeom prst="rect">
                  <a:avLst/>
                </a:prstGeom>
                <a:solidFill>
                  <a:srgbClr val="9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33" name="Rectangle 209"/>
                <p:cNvSpPr>
                  <a:spLocks noChangeArrowheads="1"/>
                </p:cNvSpPr>
                <p:nvPr/>
              </p:nvSpPr>
              <p:spPr bwMode="auto">
                <a:xfrm>
                  <a:off x="1275" y="1823"/>
                  <a:ext cx="184" cy="6"/>
                </a:xfrm>
                <a:prstGeom prst="rect">
                  <a:avLst/>
                </a:prstGeom>
                <a:solidFill>
                  <a:srgbClr val="9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34" name="Rectangle 210"/>
                <p:cNvSpPr>
                  <a:spLocks noChangeArrowheads="1"/>
                </p:cNvSpPr>
                <p:nvPr/>
              </p:nvSpPr>
              <p:spPr bwMode="auto">
                <a:xfrm>
                  <a:off x="1275" y="1829"/>
                  <a:ext cx="184" cy="7"/>
                </a:xfrm>
                <a:prstGeom prst="rect">
                  <a:avLst/>
                </a:prstGeom>
                <a:solidFill>
                  <a:srgbClr val="9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35" name="Rectangle 211"/>
                <p:cNvSpPr>
                  <a:spLocks noChangeArrowheads="1"/>
                </p:cNvSpPr>
                <p:nvPr/>
              </p:nvSpPr>
              <p:spPr bwMode="auto">
                <a:xfrm>
                  <a:off x="1275" y="1836"/>
                  <a:ext cx="184" cy="6"/>
                </a:xfrm>
                <a:prstGeom prst="rect">
                  <a:avLst/>
                </a:prstGeom>
                <a:solidFill>
                  <a:srgbClr val="9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36" name="Rectangle 212"/>
                <p:cNvSpPr>
                  <a:spLocks noChangeArrowheads="1"/>
                </p:cNvSpPr>
                <p:nvPr/>
              </p:nvSpPr>
              <p:spPr bwMode="auto">
                <a:xfrm>
                  <a:off x="1275" y="1842"/>
                  <a:ext cx="184" cy="7"/>
                </a:xfrm>
                <a:prstGeom prst="rect">
                  <a:avLst/>
                </a:prstGeom>
                <a:solidFill>
                  <a:srgbClr val="A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37" name="Rectangle 213"/>
                <p:cNvSpPr>
                  <a:spLocks noChangeArrowheads="1"/>
                </p:cNvSpPr>
                <p:nvPr/>
              </p:nvSpPr>
              <p:spPr bwMode="auto">
                <a:xfrm>
                  <a:off x="1275" y="1849"/>
                  <a:ext cx="184" cy="8"/>
                </a:xfrm>
                <a:prstGeom prst="rect">
                  <a:avLst/>
                </a:prstGeom>
                <a:solidFill>
                  <a:srgbClr val="A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38" name="Rectangle 214"/>
                <p:cNvSpPr>
                  <a:spLocks noChangeArrowheads="1"/>
                </p:cNvSpPr>
                <p:nvPr/>
              </p:nvSpPr>
              <p:spPr bwMode="auto">
                <a:xfrm>
                  <a:off x="1275" y="1857"/>
                  <a:ext cx="184" cy="6"/>
                </a:xfrm>
                <a:prstGeom prst="rect">
                  <a:avLst/>
                </a:prstGeom>
                <a:solidFill>
                  <a:srgbClr val="A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39" name="Rectangle 215"/>
                <p:cNvSpPr>
                  <a:spLocks noChangeArrowheads="1"/>
                </p:cNvSpPr>
                <p:nvPr/>
              </p:nvSpPr>
              <p:spPr bwMode="auto">
                <a:xfrm>
                  <a:off x="1275" y="1863"/>
                  <a:ext cx="184" cy="7"/>
                </a:xfrm>
                <a:prstGeom prst="rect">
                  <a:avLst/>
                </a:prstGeom>
                <a:solidFill>
                  <a:srgbClr val="A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40" name="Rectangle 216"/>
                <p:cNvSpPr>
                  <a:spLocks noChangeArrowheads="1"/>
                </p:cNvSpPr>
                <p:nvPr/>
              </p:nvSpPr>
              <p:spPr bwMode="auto">
                <a:xfrm>
                  <a:off x="1275" y="1870"/>
                  <a:ext cx="184" cy="8"/>
                </a:xfrm>
                <a:prstGeom prst="rect">
                  <a:avLst/>
                </a:prstGeom>
                <a:solidFill>
                  <a:srgbClr val="A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41" name="Rectangle 217"/>
                <p:cNvSpPr>
                  <a:spLocks noChangeArrowheads="1"/>
                </p:cNvSpPr>
                <p:nvPr/>
              </p:nvSpPr>
              <p:spPr bwMode="auto">
                <a:xfrm>
                  <a:off x="1275" y="1878"/>
                  <a:ext cx="184" cy="6"/>
                </a:xfrm>
                <a:prstGeom prst="rect">
                  <a:avLst/>
                </a:prstGeom>
                <a:solidFill>
                  <a:srgbClr val="A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42" name="Rectangle 218"/>
                <p:cNvSpPr>
                  <a:spLocks noChangeArrowheads="1"/>
                </p:cNvSpPr>
                <p:nvPr/>
              </p:nvSpPr>
              <p:spPr bwMode="auto">
                <a:xfrm>
                  <a:off x="1275" y="1884"/>
                  <a:ext cx="184" cy="9"/>
                </a:xfrm>
                <a:prstGeom prst="rect">
                  <a:avLst/>
                </a:prstGeom>
                <a:solidFill>
                  <a:srgbClr val="A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43" name="Rectangle 219"/>
                <p:cNvSpPr>
                  <a:spLocks noChangeArrowheads="1"/>
                </p:cNvSpPr>
                <p:nvPr/>
              </p:nvSpPr>
              <p:spPr bwMode="auto">
                <a:xfrm>
                  <a:off x="1275" y="1893"/>
                  <a:ext cx="184" cy="6"/>
                </a:xfrm>
                <a:prstGeom prst="rect">
                  <a:avLst/>
                </a:prstGeom>
                <a:solidFill>
                  <a:srgbClr val="A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44" name="Rectangle 220"/>
                <p:cNvSpPr>
                  <a:spLocks noChangeArrowheads="1"/>
                </p:cNvSpPr>
                <p:nvPr/>
              </p:nvSpPr>
              <p:spPr bwMode="auto">
                <a:xfrm>
                  <a:off x="1275" y="1899"/>
                  <a:ext cx="184" cy="9"/>
                </a:xfrm>
                <a:prstGeom prst="rect">
                  <a:avLst/>
                </a:prstGeom>
                <a:solidFill>
                  <a:srgbClr val="B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45" name="Rectangle 221"/>
                <p:cNvSpPr>
                  <a:spLocks noChangeArrowheads="1"/>
                </p:cNvSpPr>
                <p:nvPr/>
              </p:nvSpPr>
              <p:spPr bwMode="auto">
                <a:xfrm>
                  <a:off x="1275" y="1908"/>
                  <a:ext cx="184" cy="8"/>
                </a:xfrm>
                <a:prstGeom prst="rect">
                  <a:avLst/>
                </a:prstGeom>
                <a:solidFill>
                  <a:srgbClr val="B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46" name="Rectangle 222"/>
                <p:cNvSpPr>
                  <a:spLocks noChangeArrowheads="1"/>
                </p:cNvSpPr>
                <p:nvPr/>
              </p:nvSpPr>
              <p:spPr bwMode="auto">
                <a:xfrm>
                  <a:off x="1275" y="1916"/>
                  <a:ext cx="184" cy="8"/>
                </a:xfrm>
                <a:prstGeom prst="rect">
                  <a:avLst/>
                </a:prstGeom>
                <a:solidFill>
                  <a:srgbClr val="B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47" name="Rectangle 223"/>
                <p:cNvSpPr>
                  <a:spLocks noChangeArrowheads="1"/>
                </p:cNvSpPr>
                <p:nvPr/>
              </p:nvSpPr>
              <p:spPr bwMode="auto">
                <a:xfrm>
                  <a:off x="1275" y="1924"/>
                  <a:ext cx="184" cy="10"/>
                </a:xfrm>
                <a:prstGeom prst="rect">
                  <a:avLst/>
                </a:prstGeom>
                <a:solidFill>
                  <a:srgbClr val="B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48" name="Rectangle 224"/>
                <p:cNvSpPr>
                  <a:spLocks noChangeArrowheads="1"/>
                </p:cNvSpPr>
                <p:nvPr/>
              </p:nvSpPr>
              <p:spPr bwMode="auto">
                <a:xfrm>
                  <a:off x="1275" y="1934"/>
                  <a:ext cx="184" cy="9"/>
                </a:xfrm>
                <a:prstGeom prst="rect">
                  <a:avLst/>
                </a:prstGeom>
                <a:solidFill>
                  <a:srgbClr val="B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49" name="Rectangle 225"/>
                <p:cNvSpPr>
                  <a:spLocks noChangeArrowheads="1"/>
                </p:cNvSpPr>
                <p:nvPr/>
              </p:nvSpPr>
              <p:spPr bwMode="auto">
                <a:xfrm>
                  <a:off x="1275" y="1943"/>
                  <a:ext cx="184" cy="11"/>
                </a:xfrm>
                <a:prstGeom prst="rect">
                  <a:avLst/>
                </a:prstGeom>
                <a:solidFill>
                  <a:srgbClr val="B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50" name="Rectangle 226"/>
                <p:cNvSpPr>
                  <a:spLocks noChangeArrowheads="1"/>
                </p:cNvSpPr>
                <p:nvPr/>
              </p:nvSpPr>
              <p:spPr bwMode="auto">
                <a:xfrm>
                  <a:off x="1275" y="1954"/>
                  <a:ext cx="184" cy="10"/>
                </a:xfrm>
                <a:prstGeom prst="rect">
                  <a:avLst/>
                </a:prstGeom>
                <a:solidFill>
                  <a:srgbClr val="B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51" name="Rectangle 227"/>
                <p:cNvSpPr>
                  <a:spLocks noChangeArrowheads="1"/>
                </p:cNvSpPr>
                <p:nvPr/>
              </p:nvSpPr>
              <p:spPr bwMode="auto">
                <a:xfrm>
                  <a:off x="1275" y="1964"/>
                  <a:ext cx="184" cy="13"/>
                </a:xfrm>
                <a:prstGeom prst="rect">
                  <a:avLst/>
                </a:prstGeom>
                <a:solidFill>
                  <a:srgbClr val="B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52" name="Rectangle 228"/>
                <p:cNvSpPr>
                  <a:spLocks noChangeArrowheads="1"/>
                </p:cNvSpPr>
                <p:nvPr/>
              </p:nvSpPr>
              <p:spPr bwMode="auto">
                <a:xfrm>
                  <a:off x="1275" y="1977"/>
                  <a:ext cx="184" cy="12"/>
                </a:xfrm>
                <a:prstGeom prst="rect">
                  <a:avLst/>
                </a:prstGeom>
                <a:solidFill>
                  <a:srgbClr val="C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53" name="Rectangle 229"/>
                <p:cNvSpPr>
                  <a:spLocks noChangeArrowheads="1"/>
                </p:cNvSpPr>
                <p:nvPr/>
              </p:nvSpPr>
              <p:spPr bwMode="auto">
                <a:xfrm>
                  <a:off x="1275" y="1989"/>
                  <a:ext cx="184" cy="15"/>
                </a:xfrm>
                <a:prstGeom prst="rect">
                  <a:avLst/>
                </a:prstGeom>
                <a:solidFill>
                  <a:srgbClr val="C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54" name="Rectangle 230"/>
                <p:cNvSpPr>
                  <a:spLocks noChangeArrowheads="1"/>
                </p:cNvSpPr>
                <p:nvPr/>
              </p:nvSpPr>
              <p:spPr bwMode="auto">
                <a:xfrm>
                  <a:off x="1275" y="2004"/>
                  <a:ext cx="184" cy="17"/>
                </a:xfrm>
                <a:prstGeom prst="rect">
                  <a:avLst/>
                </a:prstGeom>
                <a:solidFill>
                  <a:srgbClr val="C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55" name="Rectangle 231"/>
                <p:cNvSpPr>
                  <a:spLocks noChangeArrowheads="1"/>
                </p:cNvSpPr>
                <p:nvPr/>
              </p:nvSpPr>
              <p:spPr bwMode="auto">
                <a:xfrm>
                  <a:off x="1275" y="2021"/>
                  <a:ext cx="184" cy="20"/>
                </a:xfrm>
                <a:prstGeom prst="rect">
                  <a:avLst/>
                </a:prstGeom>
                <a:solidFill>
                  <a:srgbClr val="C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56" name="Rectangle 232"/>
                <p:cNvSpPr>
                  <a:spLocks noChangeArrowheads="1"/>
                </p:cNvSpPr>
                <p:nvPr/>
              </p:nvSpPr>
              <p:spPr bwMode="auto">
                <a:xfrm>
                  <a:off x="1275" y="2041"/>
                  <a:ext cx="184" cy="28"/>
                </a:xfrm>
                <a:prstGeom prst="rect">
                  <a:avLst/>
                </a:prstGeom>
                <a:solidFill>
                  <a:srgbClr val="C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57" name="Rectangle 233"/>
                <p:cNvSpPr>
                  <a:spLocks noChangeArrowheads="1"/>
                </p:cNvSpPr>
                <p:nvPr/>
              </p:nvSpPr>
              <p:spPr bwMode="auto">
                <a:xfrm>
                  <a:off x="1275" y="2069"/>
                  <a:ext cx="184" cy="19"/>
                </a:xfrm>
                <a:prstGeom prst="rect">
                  <a:avLst/>
                </a:prstGeom>
                <a:solidFill>
                  <a:srgbClr val="CB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58" name="Rectangle 234"/>
                <p:cNvSpPr>
                  <a:spLocks noChangeArrowheads="1"/>
                </p:cNvSpPr>
                <p:nvPr/>
              </p:nvSpPr>
              <p:spPr bwMode="auto">
                <a:xfrm>
                  <a:off x="1480" y="1764"/>
                  <a:ext cx="161" cy="4"/>
                </a:xfrm>
                <a:prstGeom prst="rect">
                  <a:avLst/>
                </a:prstGeom>
                <a:solidFill>
                  <a:srgbClr val="87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59" name="Rectangle 235"/>
                <p:cNvSpPr>
                  <a:spLocks noChangeArrowheads="1"/>
                </p:cNvSpPr>
                <p:nvPr/>
              </p:nvSpPr>
              <p:spPr bwMode="auto">
                <a:xfrm>
                  <a:off x="1480" y="1768"/>
                  <a:ext cx="161" cy="7"/>
                </a:xfrm>
                <a:prstGeom prst="rect">
                  <a:avLst/>
                </a:prstGeom>
                <a:solidFill>
                  <a:srgbClr val="8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60" name="Rectangle 236"/>
                <p:cNvSpPr>
                  <a:spLocks noChangeArrowheads="1"/>
                </p:cNvSpPr>
                <p:nvPr/>
              </p:nvSpPr>
              <p:spPr bwMode="auto">
                <a:xfrm>
                  <a:off x="1480" y="1775"/>
                  <a:ext cx="161" cy="6"/>
                </a:xfrm>
                <a:prstGeom prst="rect">
                  <a:avLst/>
                </a:prstGeom>
                <a:solidFill>
                  <a:srgbClr val="8B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61" name="Rectangle 237"/>
                <p:cNvSpPr>
                  <a:spLocks noChangeArrowheads="1"/>
                </p:cNvSpPr>
                <p:nvPr/>
              </p:nvSpPr>
              <p:spPr bwMode="auto">
                <a:xfrm>
                  <a:off x="1480" y="1781"/>
                  <a:ext cx="161" cy="7"/>
                </a:xfrm>
                <a:prstGeom prst="rect">
                  <a:avLst/>
                </a:prstGeom>
                <a:solidFill>
                  <a:srgbClr val="8D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62" name="Rectangle 238"/>
                <p:cNvSpPr>
                  <a:spLocks noChangeArrowheads="1"/>
                </p:cNvSpPr>
                <p:nvPr/>
              </p:nvSpPr>
              <p:spPr bwMode="auto">
                <a:xfrm>
                  <a:off x="1480" y="1788"/>
                  <a:ext cx="161" cy="6"/>
                </a:xfrm>
                <a:prstGeom prst="rect">
                  <a:avLst/>
                </a:prstGeom>
                <a:solidFill>
                  <a:srgbClr val="8F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63" name="Rectangle 239"/>
                <p:cNvSpPr>
                  <a:spLocks noChangeArrowheads="1"/>
                </p:cNvSpPr>
                <p:nvPr/>
              </p:nvSpPr>
              <p:spPr bwMode="auto">
                <a:xfrm>
                  <a:off x="1480" y="1794"/>
                  <a:ext cx="161" cy="6"/>
                </a:xfrm>
                <a:prstGeom prst="rect">
                  <a:avLst/>
                </a:prstGeom>
                <a:solidFill>
                  <a:srgbClr val="91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64" name="Rectangle 240"/>
                <p:cNvSpPr>
                  <a:spLocks noChangeArrowheads="1"/>
                </p:cNvSpPr>
                <p:nvPr/>
              </p:nvSpPr>
              <p:spPr bwMode="auto">
                <a:xfrm>
                  <a:off x="1480" y="1800"/>
                  <a:ext cx="161" cy="6"/>
                </a:xfrm>
                <a:prstGeom prst="rect">
                  <a:avLst/>
                </a:prstGeom>
                <a:solidFill>
                  <a:srgbClr val="93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65" name="Rectangle 241"/>
                <p:cNvSpPr>
                  <a:spLocks noChangeArrowheads="1"/>
                </p:cNvSpPr>
                <p:nvPr/>
              </p:nvSpPr>
              <p:spPr bwMode="auto">
                <a:xfrm>
                  <a:off x="1480" y="1806"/>
                  <a:ext cx="161" cy="7"/>
                </a:xfrm>
                <a:prstGeom prst="rect">
                  <a:avLst/>
                </a:prstGeom>
                <a:solidFill>
                  <a:srgbClr val="95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66" name="Rectangle 242"/>
                <p:cNvSpPr>
                  <a:spLocks noChangeArrowheads="1"/>
                </p:cNvSpPr>
                <p:nvPr/>
              </p:nvSpPr>
              <p:spPr bwMode="auto">
                <a:xfrm>
                  <a:off x="1480" y="1813"/>
                  <a:ext cx="161" cy="6"/>
                </a:xfrm>
                <a:prstGeom prst="rect">
                  <a:avLst/>
                </a:prstGeom>
                <a:solidFill>
                  <a:srgbClr val="97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67" name="Rectangle 243"/>
                <p:cNvSpPr>
                  <a:spLocks noChangeArrowheads="1"/>
                </p:cNvSpPr>
                <p:nvPr/>
              </p:nvSpPr>
              <p:spPr bwMode="auto">
                <a:xfrm>
                  <a:off x="1480" y="1819"/>
                  <a:ext cx="161" cy="7"/>
                </a:xfrm>
                <a:prstGeom prst="rect">
                  <a:avLst/>
                </a:prstGeom>
                <a:solidFill>
                  <a:srgbClr val="9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68" name="Rectangle 244"/>
                <p:cNvSpPr>
                  <a:spLocks noChangeArrowheads="1"/>
                </p:cNvSpPr>
                <p:nvPr/>
              </p:nvSpPr>
              <p:spPr bwMode="auto">
                <a:xfrm>
                  <a:off x="1480" y="1826"/>
                  <a:ext cx="161" cy="8"/>
                </a:xfrm>
                <a:prstGeom prst="rect">
                  <a:avLst/>
                </a:prstGeom>
                <a:solidFill>
                  <a:srgbClr val="9B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69" name="Rectangle 245"/>
                <p:cNvSpPr>
                  <a:spLocks noChangeArrowheads="1"/>
                </p:cNvSpPr>
                <p:nvPr/>
              </p:nvSpPr>
              <p:spPr bwMode="auto">
                <a:xfrm>
                  <a:off x="1480" y="1834"/>
                  <a:ext cx="161" cy="6"/>
                </a:xfrm>
                <a:prstGeom prst="rect">
                  <a:avLst/>
                </a:prstGeom>
                <a:solidFill>
                  <a:srgbClr val="9D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70" name="Rectangle 246"/>
                <p:cNvSpPr>
                  <a:spLocks noChangeArrowheads="1"/>
                </p:cNvSpPr>
                <p:nvPr/>
              </p:nvSpPr>
              <p:spPr bwMode="auto">
                <a:xfrm>
                  <a:off x="1480" y="1840"/>
                  <a:ext cx="161" cy="7"/>
                </a:xfrm>
                <a:prstGeom prst="rect">
                  <a:avLst/>
                </a:prstGeom>
                <a:solidFill>
                  <a:srgbClr val="9F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71" name="Rectangle 247"/>
                <p:cNvSpPr>
                  <a:spLocks noChangeArrowheads="1"/>
                </p:cNvSpPr>
                <p:nvPr/>
              </p:nvSpPr>
              <p:spPr bwMode="auto">
                <a:xfrm>
                  <a:off x="1480" y="1847"/>
                  <a:ext cx="161" cy="5"/>
                </a:xfrm>
                <a:prstGeom prst="rect">
                  <a:avLst/>
                </a:prstGeom>
                <a:solidFill>
                  <a:srgbClr val="A1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72" name="Rectangle 248"/>
                <p:cNvSpPr>
                  <a:spLocks noChangeArrowheads="1"/>
                </p:cNvSpPr>
                <p:nvPr/>
              </p:nvSpPr>
              <p:spPr bwMode="auto">
                <a:xfrm>
                  <a:off x="1480" y="1852"/>
                  <a:ext cx="161" cy="7"/>
                </a:xfrm>
                <a:prstGeom prst="rect">
                  <a:avLst/>
                </a:prstGeom>
                <a:solidFill>
                  <a:srgbClr val="A3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73" name="Rectangle 249"/>
                <p:cNvSpPr>
                  <a:spLocks noChangeArrowheads="1"/>
                </p:cNvSpPr>
                <p:nvPr/>
              </p:nvSpPr>
              <p:spPr bwMode="auto">
                <a:xfrm>
                  <a:off x="1480" y="1859"/>
                  <a:ext cx="161" cy="8"/>
                </a:xfrm>
                <a:prstGeom prst="rect">
                  <a:avLst/>
                </a:prstGeom>
                <a:solidFill>
                  <a:srgbClr val="A5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74" name="Rectangle 250"/>
                <p:cNvSpPr>
                  <a:spLocks noChangeArrowheads="1"/>
                </p:cNvSpPr>
                <p:nvPr/>
              </p:nvSpPr>
              <p:spPr bwMode="auto">
                <a:xfrm>
                  <a:off x="1480" y="1867"/>
                  <a:ext cx="161" cy="7"/>
                </a:xfrm>
                <a:prstGeom prst="rect">
                  <a:avLst/>
                </a:prstGeom>
                <a:solidFill>
                  <a:srgbClr val="A7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75" name="Rectangle 251"/>
                <p:cNvSpPr>
                  <a:spLocks noChangeArrowheads="1"/>
                </p:cNvSpPr>
                <p:nvPr/>
              </p:nvSpPr>
              <p:spPr bwMode="auto">
                <a:xfrm>
                  <a:off x="1480" y="1874"/>
                  <a:ext cx="161" cy="6"/>
                </a:xfrm>
                <a:prstGeom prst="rect">
                  <a:avLst/>
                </a:prstGeom>
                <a:solidFill>
                  <a:srgbClr val="A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76" name="Rectangle 252"/>
                <p:cNvSpPr>
                  <a:spLocks noChangeArrowheads="1"/>
                </p:cNvSpPr>
                <p:nvPr/>
              </p:nvSpPr>
              <p:spPr bwMode="auto">
                <a:xfrm>
                  <a:off x="1480" y="1880"/>
                  <a:ext cx="161" cy="8"/>
                </a:xfrm>
                <a:prstGeom prst="rect">
                  <a:avLst/>
                </a:prstGeom>
                <a:solidFill>
                  <a:srgbClr val="AB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77" name="Rectangle 253"/>
                <p:cNvSpPr>
                  <a:spLocks noChangeArrowheads="1"/>
                </p:cNvSpPr>
                <p:nvPr/>
              </p:nvSpPr>
              <p:spPr bwMode="auto">
                <a:xfrm>
                  <a:off x="1480" y="1888"/>
                  <a:ext cx="161" cy="9"/>
                </a:xfrm>
                <a:prstGeom prst="rect">
                  <a:avLst/>
                </a:prstGeom>
                <a:solidFill>
                  <a:srgbClr val="AD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78" name="Rectangle 254"/>
                <p:cNvSpPr>
                  <a:spLocks noChangeArrowheads="1"/>
                </p:cNvSpPr>
                <p:nvPr/>
              </p:nvSpPr>
              <p:spPr bwMode="auto">
                <a:xfrm>
                  <a:off x="1480" y="1897"/>
                  <a:ext cx="161" cy="6"/>
                </a:xfrm>
                <a:prstGeom prst="rect">
                  <a:avLst/>
                </a:prstGeom>
                <a:solidFill>
                  <a:srgbClr val="AF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79" name="Rectangle 255"/>
                <p:cNvSpPr>
                  <a:spLocks noChangeArrowheads="1"/>
                </p:cNvSpPr>
                <p:nvPr/>
              </p:nvSpPr>
              <p:spPr bwMode="auto">
                <a:xfrm>
                  <a:off x="1480" y="1903"/>
                  <a:ext cx="161" cy="8"/>
                </a:xfrm>
                <a:prstGeom prst="rect">
                  <a:avLst/>
                </a:prstGeom>
                <a:solidFill>
                  <a:srgbClr val="B1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80" name="Rectangle 256"/>
                <p:cNvSpPr>
                  <a:spLocks noChangeArrowheads="1"/>
                </p:cNvSpPr>
                <p:nvPr/>
              </p:nvSpPr>
              <p:spPr bwMode="auto">
                <a:xfrm>
                  <a:off x="1480" y="1911"/>
                  <a:ext cx="161" cy="9"/>
                </a:xfrm>
                <a:prstGeom prst="rect">
                  <a:avLst/>
                </a:prstGeom>
                <a:solidFill>
                  <a:srgbClr val="B3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81" name="Rectangle 257"/>
                <p:cNvSpPr>
                  <a:spLocks noChangeArrowheads="1"/>
                </p:cNvSpPr>
                <p:nvPr/>
              </p:nvSpPr>
              <p:spPr bwMode="auto">
                <a:xfrm>
                  <a:off x="1480" y="1920"/>
                  <a:ext cx="161" cy="8"/>
                </a:xfrm>
                <a:prstGeom prst="rect">
                  <a:avLst/>
                </a:prstGeom>
                <a:solidFill>
                  <a:srgbClr val="B5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82" name="Rectangle 258"/>
                <p:cNvSpPr>
                  <a:spLocks noChangeArrowheads="1"/>
                </p:cNvSpPr>
                <p:nvPr/>
              </p:nvSpPr>
              <p:spPr bwMode="auto">
                <a:xfrm>
                  <a:off x="1480" y="1928"/>
                  <a:ext cx="161" cy="11"/>
                </a:xfrm>
                <a:prstGeom prst="rect">
                  <a:avLst/>
                </a:prstGeom>
                <a:solidFill>
                  <a:srgbClr val="B7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83" name="Rectangle 259"/>
                <p:cNvSpPr>
                  <a:spLocks noChangeArrowheads="1"/>
                </p:cNvSpPr>
                <p:nvPr/>
              </p:nvSpPr>
              <p:spPr bwMode="auto">
                <a:xfrm>
                  <a:off x="1480" y="1939"/>
                  <a:ext cx="161" cy="10"/>
                </a:xfrm>
                <a:prstGeom prst="rect">
                  <a:avLst/>
                </a:prstGeom>
                <a:solidFill>
                  <a:srgbClr val="B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84" name="Rectangle 260"/>
                <p:cNvSpPr>
                  <a:spLocks noChangeArrowheads="1"/>
                </p:cNvSpPr>
                <p:nvPr/>
              </p:nvSpPr>
              <p:spPr bwMode="auto">
                <a:xfrm>
                  <a:off x="1480" y="1949"/>
                  <a:ext cx="161" cy="11"/>
                </a:xfrm>
                <a:prstGeom prst="rect">
                  <a:avLst/>
                </a:prstGeom>
                <a:solidFill>
                  <a:srgbClr val="BB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85" name="Rectangle 261"/>
                <p:cNvSpPr>
                  <a:spLocks noChangeArrowheads="1"/>
                </p:cNvSpPr>
                <p:nvPr/>
              </p:nvSpPr>
              <p:spPr bwMode="auto">
                <a:xfrm>
                  <a:off x="1480" y="1960"/>
                  <a:ext cx="161" cy="10"/>
                </a:xfrm>
                <a:prstGeom prst="rect">
                  <a:avLst/>
                </a:prstGeom>
                <a:solidFill>
                  <a:srgbClr val="BD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86" name="Rectangle 262"/>
                <p:cNvSpPr>
                  <a:spLocks noChangeArrowheads="1"/>
                </p:cNvSpPr>
                <p:nvPr/>
              </p:nvSpPr>
              <p:spPr bwMode="auto">
                <a:xfrm>
                  <a:off x="1480" y="1970"/>
                  <a:ext cx="161" cy="13"/>
                </a:xfrm>
                <a:prstGeom prst="rect">
                  <a:avLst/>
                </a:prstGeom>
                <a:solidFill>
                  <a:srgbClr val="BF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87" name="Rectangle 263"/>
                <p:cNvSpPr>
                  <a:spLocks noChangeArrowheads="1"/>
                </p:cNvSpPr>
                <p:nvPr/>
              </p:nvSpPr>
              <p:spPr bwMode="auto">
                <a:xfrm>
                  <a:off x="1480" y="1983"/>
                  <a:ext cx="161" cy="12"/>
                </a:xfrm>
                <a:prstGeom prst="rect">
                  <a:avLst/>
                </a:prstGeom>
                <a:solidFill>
                  <a:srgbClr val="C1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88" name="Rectangle 264"/>
                <p:cNvSpPr>
                  <a:spLocks noChangeArrowheads="1"/>
                </p:cNvSpPr>
                <p:nvPr/>
              </p:nvSpPr>
              <p:spPr bwMode="auto">
                <a:xfrm>
                  <a:off x="1480" y="1995"/>
                  <a:ext cx="161" cy="17"/>
                </a:xfrm>
                <a:prstGeom prst="rect">
                  <a:avLst/>
                </a:prstGeom>
                <a:solidFill>
                  <a:srgbClr val="C3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89" name="Rectangle 265"/>
                <p:cNvSpPr>
                  <a:spLocks noChangeArrowheads="1"/>
                </p:cNvSpPr>
                <p:nvPr/>
              </p:nvSpPr>
              <p:spPr bwMode="auto">
                <a:xfrm>
                  <a:off x="1480" y="2012"/>
                  <a:ext cx="161" cy="19"/>
                </a:xfrm>
                <a:prstGeom prst="rect">
                  <a:avLst/>
                </a:prstGeom>
                <a:solidFill>
                  <a:srgbClr val="C5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90" name="Rectangle 266"/>
                <p:cNvSpPr>
                  <a:spLocks noChangeArrowheads="1"/>
                </p:cNvSpPr>
                <p:nvPr/>
              </p:nvSpPr>
              <p:spPr bwMode="auto">
                <a:xfrm>
                  <a:off x="1480" y="2031"/>
                  <a:ext cx="161" cy="23"/>
                </a:xfrm>
                <a:prstGeom prst="rect">
                  <a:avLst/>
                </a:prstGeom>
                <a:solidFill>
                  <a:srgbClr val="C7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91" name="Rectangle 267"/>
                <p:cNvSpPr>
                  <a:spLocks noChangeArrowheads="1"/>
                </p:cNvSpPr>
                <p:nvPr/>
              </p:nvSpPr>
              <p:spPr bwMode="auto">
                <a:xfrm>
                  <a:off x="1480" y="2054"/>
                  <a:ext cx="161" cy="25"/>
                </a:xfrm>
                <a:prstGeom prst="rect">
                  <a:avLst/>
                </a:prstGeom>
                <a:solidFill>
                  <a:srgbClr val="C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92" name="Rectangle 268"/>
                <p:cNvSpPr>
                  <a:spLocks noChangeArrowheads="1"/>
                </p:cNvSpPr>
                <p:nvPr/>
              </p:nvSpPr>
              <p:spPr bwMode="auto">
                <a:xfrm>
                  <a:off x="1663" y="1757"/>
                  <a:ext cx="154" cy="3"/>
                </a:xfrm>
                <a:prstGeom prst="rect">
                  <a:avLst/>
                </a:prstGeom>
                <a:solidFill>
                  <a:srgbClr val="85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93" name="Rectangle 269"/>
                <p:cNvSpPr>
                  <a:spLocks noChangeArrowheads="1"/>
                </p:cNvSpPr>
                <p:nvPr/>
              </p:nvSpPr>
              <p:spPr bwMode="auto">
                <a:xfrm>
                  <a:off x="1663" y="1760"/>
                  <a:ext cx="154" cy="8"/>
                </a:xfrm>
                <a:prstGeom prst="rect">
                  <a:avLst/>
                </a:prstGeom>
                <a:solidFill>
                  <a:srgbClr val="87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94" name="Rectangle 270"/>
                <p:cNvSpPr>
                  <a:spLocks noChangeArrowheads="1"/>
                </p:cNvSpPr>
                <p:nvPr/>
              </p:nvSpPr>
              <p:spPr bwMode="auto">
                <a:xfrm>
                  <a:off x="1663" y="1768"/>
                  <a:ext cx="154" cy="7"/>
                </a:xfrm>
                <a:prstGeom prst="rect">
                  <a:avLst/>
                </a:prstGeom>
                <a:solidFill>
                  <a:srgbClr val="8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95" name="Rectangle 271"/>
                <p:cNvSpPr>
                  <a:spLocks noChangeArrowheads="1"/>
                </p:cNvSpPr>
                <p:nvPr/>
              </p:nvSpPr>
              <p:spPr bwMode="auto">
                <a:xfrm>
                  <a:off x="1663" y="1775"/>
                  <a:ext cx="154" cy="6"/>
                </a:xfrm>
                <a:prstGeom prst="rect">
                  <a:avLst/>
                </a:prstGeom>
                <a:solidFill>
                  <a:srgbClr val="8B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96" name="Rectangle 272"/>
                <p:cNvSpPr>
                  <a:spLocks noChangeArrowheads="1"/>
                </p:cNvSpPr>
                <p:nvPr/>
              </p:nvSpPr>
              <p:spPr bwMode="auto">
                <a:xfrm>
                  <a:off x="1663" y="1781"/>
                  <a:ext cx="154" cy="7"/>
                </a:xfrm>
                <a:prstGeom prst="rect">
                  <a:avLst/>
                </a:prstGeom>
                <a:solidFill>
                  <a:srgbClr val="8D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97" name="Rectangle 273"/>
                <p:cNvSpPr>
                  <a:spLocks noChangeArrowheads="1"/>
                </p:cNvSpPr>
                <p:nvPr/>
              </p:nvSpPr>
              <p:spPr bwMode="auto">
                <a:xfrm>
                  <a:off x="1663" y="1788"/>
                  <a:ext cx="154" cy="6"/>
                </a:xfrm>
                <a:prstGeom prst="rect">
                  <a:avLst/>
                </a:prstGeom>
                <a:solidFill>
                  <a:srgbClr val="8F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98" name="Rectangle 274"/>
                <p:cNvSpPr>
                  <a:spLocks noChangeArrowheads="1"/>
                </p:cNvSpPr>
                <p:nvPr/>
              </p:nvSpPr>
              <p:spPr bwMode="auto">
                <a:xfrm>
                  <a:off x="1663" y="1794"/>
                  <a:ext cx="154" cy="6"/>
                </a:xfrm>
                <a:prstGeom prst="rect">
                  <a:avLst/>
                </a:prstGeom>
                <a:solidFill>
                  <a:srgbClr val="91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99" name="Rectangle 275"/>
                <p:cNvSpPr>
                  <a:spLocks noChangeArrowheads="1"/>
                </p:cNvSpPr>
                <p:nvPr/>
              </p:nvSpPr>
              <p:spPr bwMode="auto">
                <a:xfrm>
                  <a:off x="1663" y="1800"/>
                  <a:ext cx="154" cy="6"/>
                </a:xfrm>
                <a:prstGeom prst="rect">
                  <a:avLst/>
                </a:prstGeom>
                <a:solidFill>
                  <a:srgbClr val="93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00" name="Rectangle 276"/>
                <p:cNvSpPr>
                  <a:spLocks noChangeArrowheads="1"/>
                </p:cNvSpPr>
                <p:nvPr/>
              </p:nvSpPr>
              <p:spPr bwMode="auto">
                <a:xfrm>
                  <a:off x="1663" y="1806"/>
                  <a:ext cx="154" cy="7"/>
                </a:xfrm>
                <a:prstGeom prst="rect">
                  <a:avLst/>
                </a:prstGeom>
                <a:solidFill>
                  <a:srgbClr val="95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01" name="Rectangle 277"/>
                <p:cNvSpPr>
                  <a:spLocks noChangeArrowheads="1"/>
                </p:cNvSpPr>
                <p:nvPr/>
              </p:nvSpPr>
              <p:spPr bwMode="auto">
                <a:xfrm>
                  <a:off x="1663" y="1813"/>
                  <a:ext cx="154" cy="6"/>
                </a:xfrm>
                <a:prstGeom prst="rect">
                  <a:avLst/>
                </a:prstGeom>
                <a:solidFill>
                  <a:srgbClr val="97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02" name="Rectangle 278"/>
                <p:cNvSpPr>
                  <a:spLocks noChangeArrowheads="1"/>
                </p:cNvSpPr>
                <p:nvPr/>
              </p:nvSpPr>
              <p:spPr bwMode="auto">
                <a:xfrm>
                  <a:off x="1663" y="1819"/>
                  <a:ext cx="154" cy="7"/>
                </a:xfrm>
                <a:prstGeom prst="rect">
                  <a:avLst/>
                </a:prstGeom>
                <a:solidFill>
                  <a:srgbClr val="9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03" name="Rectangle 279"/>
                <p:cNvSpPr>
                  <a:spLocks noChangeArrowheads="1"/>
                </p:cNvSpPr>
                <p:nvPr/>
              </p:nvSpPr>
              <p:spPr bwMode="auto">
                <a:xfrm>
                  <a:off x="1663" y="1826"/>
                  <a:ext cx="154" cy="8"/>
                </a:xfrm>
                <a:prstGeom prst="rect">
                  <a:avLst/>
                </a:prstGeom>
                <a:solidFill>
                  <a:srgbClr val="9B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04" name="Rectangle 280"/>
                <p:cNvSpPr>
                  <a:spLocks noChangeArrowheads="1"/>
                </p:cNvSpPr>
                <p:nvPr/>
              </p:nvSpPr>
              <p:spPr bwMode="auto">
                <a:xfrm>
                  <a:off x="1663" y="1834"/>
                  <a:ext cx="154" cy="6"/>
                </a:xfrm>
                <a:prstGeom prst="rect">
                  <a:avLst/>
                </a:prstGeom>
                <a:solidFill>
                  <a:srgbClr val="9D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05" name="Rectangle 281"/>
                <p:cNvSpPr>
                  <a:spLocks noChangeArrowheads="1"/>
                </p:cNvSpPr>
                <p:nvPr/>
              </p:nvSpPr>
              <p:spPr bwMode="auto">
                <a:xfrm>
                  <a:off x="1663" y="1840"/>
                  <a:ext cx="154" cy="7"/>
                </a:xfrm>
                <a:prstGeom prst="rect">
                  <a:avLst/>
                </a:prstGeom>
                <a:solidFill>
                  <a:srgbClr val="9F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06" name="Rectangle 282"/>
                <p:cNvSpPr>
                  <a:spLocks noChangeArrowheads="1"/>
                </p:cNvSpPr>
                <p:nvPr/>
              </p:nvSpPr>
              <p:spPr bwMode="auto">
                <a:xfrm>
                  <a:off x="1663" y="1847"/>
                  <a:ext cx="154" cy="5"/>
                </a:xfrm>
                <a:prstGeom prst="rect">
                  <a:avLst/>
                </a:prstGeom>
                <a:solidFill>
                  <a:srgbClr val="A1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07" name="Rectangle 283"/>
                <p:cNvSpPr>
                  <a:spLocks noChangeArrowheads="1"/>
                </p:cNvSpPr>
                <p:nvPr/>
              </p:nvSpPr>
              <p:spPr bwMode="auto">
                <a:xfrm>
                  <a:off x="1663" y="1852"/>
                  <a:ext cx="154" cy="7"/>
                </a:xfrm>
                <a:prstGeom prst="rect">
                  <a:avLst/>
                </a:prstGeom>
                <a:solidFill>
                  <a:srgbClr val="A3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08" name="Rectangle 284"/>
                <p:cNvSpPr>
                  <a:spLocks noChangeArrowheads="1"/>
                </p:cNvSpPr>
                <p:nvPr/>
              </p:nvSpPr>
              <p:spPr bwMode="auto">
                <a:xfrm>
                  <a:off x="1663" y="1859"/>
                  <a:ext cx="154" cy="8"/>
                </a:xfrm>
                <a:prstGeom prst="rect">
                  <a:avLst/>
                </a:prstGeom>
                <a:solidFill>
                  <a:srgbClr val="A5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09" name="Rectangle 285"/>
                <p:cNvSpPr>
                  <a:spLocks noChangeArrowheads="1"/>
                </p:cNvSpPr>
                <p:nvPr/>
              </p:nvSpPr>
              <p:spPr bwMode="auto">
                <a:xfrm>
                  <a:off x="1663" y="1867"/>
                  <a:ext cx="154" cy="7"/>
                </a:xfrm>
                <a:prstGeom prst="rect">
                  <a:avLst/>
                </a:prstGeom>
                <a:solidFill>
                  <a:srgbClr val="A7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10" name="Rectangle 286"/>
                <p:cNvSpPr>
                  <a:spLocks noChangeArrowheads="1"/>
                </p:cNvSpPr>
                <p:nvPr/>
              </p:nvSpPr>
              <p:spPr bwMode="auto">
                <a:xfrm>
                  <a:off x="1663" y="1874"/>
                  <a:ext cx="154" cy="6"/>
                </a:xfrm>
                <a:prstGeom prst="rect">
                  <a:avLst/>
                </a:prstGeom>
                <a:solidFill>
                  <a:srgbClr val="A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11" name="Rectangle 287"/>
                <p:cNvSpPr>
                  <a:spLocks noChangeArrowheads="1"/>
                </p:cNvSpPr>
                <p:nvPr/>
              </p:nvSpPr>
              <p:spPr bwMode="auto">
                <a:xfrm>
                  <a:off x="1663" y="1880"/>
                  <a:ext cx="154" cy="8"/>
                </a:xfrm>
                <a:prstGeom prst="rect">
                  <a:avLst/>
                </a:prstGeom>
                <a:solidFill>
                  <a:srgbClr val="AB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12" name="Rectangle 288"/>
                <p:cNvSpPr>
                  <a:spLocks noChangeArrowheads="1"/>
                </p:cNvSpPr>
                <p:nvPr/>
              </p:nvSpPr>
              <p:spPr bwMode="auto">
                <a:xfrm>
                  <a:off x="1663" y="1888"/>
                  <a:ext cx="154" cy="9"/>
                </a:xfrm>
                <a:prstGeom prst="rect">
                  <a:avLst/>
                </a:prstGeom>
                <a:solidFill>
                  <a:srgbClr val="AD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13" name="Rectangle 289"/>
                <p:cNvSpPr>
                  <a:spLocks noChangeArrowheads="1"/>
                </p:cNvSpPr>
                <p:nvPr/>
              </p:nvSpPr>
              <p:spPr bwMode="auto">
                <a:xfrm>
                  <a:off x="1663" y="1897"/>
                  <a:ext cx="154" cy="6"/>
                </a:xfrm>
                <a:prstGeom prst="rect">
                  <a:avLst/>
                </a:prstGeom>
                <a:solidFill>
                  <a:srgbClr val="AF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14" name="Rectangle 290"/>
                <p:cNvSpPr>
                  <a:spLocks noChangeArrowheads="1"/>
                </p:cNvSpPr>
                <p:nvPr/>
              </p:nvSpPr>
              <p:spPr bwMode="auto">
                <a:xfrm>
                  <a:off x="1663" y="1903"/>
                  <a:ext cx="154" cy="8"/>
                </a:xfrm>
                <a:prstGeom prst="rect">
                  <a:avLst/>
                </a:prstGeom>
                <a:solidFill>
                  <a:srgbClr val="B1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15" name="Rectangle 291"/>
                <p:cNvSpPr>
                  <a:spLocks noChangeArrowheads="1"/>
                </p:cNvSpPr>
                <p:nvPr/>
              </p:nvSpPr>
              <p:spPr bwMode="auto">
                <a:xfrm>
                  <a:off x="1663" y="1911"/>
                  <a:ext cx="154" cy="9"/>
                </a:xfrm>
                <a:prstGeom prst="rect">
                  <a:avLst/>
                </a:prstGeom>
                <a:solidFill>
                  <a:srgbClr val="B3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16" name="Rectangle 292"/>
                <p:cNvSpPr>
                  <a:spLocks noChangeArrowheads="1"/>
                </p:cNvSpPr>
                <p:nvPr/>
              </p:nvSpPr>
              <p:spPr bwMode="auto">
                <a:xfrm>
                  <a:off x="1663" y="1920"/>
                  <a:ext cx="154" cy="8"/>
                </a:xfrm>
                <a:prstGeom prst="rect">
                  <a:avLst/>
                </a:prstGeom>
                <a:solidFill>
                  <a:srgbClr val="B5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17" name="Rectangle 293"/>
                <p:cNvSpPr>
                  <a:spLocks noChangeArrowheads="1"/>
                </p:cNvSpPr>
                <p:nvPr/>
              </p:nvSpPr>
              <p:spPr bwMode="auto">
                <a:xfrm>
                  <a:off x="1663" y="1928"/>
                  <a:ext cx="154" cy="11"/>
                </a:xfrm>
                <a:prstGeom prst="rect">
                  <a:avLst/>
                </a:prstGeom>
                <a:solidFill>
                  <a:srgbClr val="B7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18" name="Rectangle 294"/>
                <p:cNvSpPr>
                  <a:spLocks noChangeArrowheads="1"/>
                </p:cNvSpPr>
                <p:nvPr/>
              </p:nvSpPr>
              <p:spPr bwMode="auto">
                <a:xfrm>
                  <a:off x="1663" y="1939"/>
                  <a:ext cx="154" cy="10"/>
                </a:xfrm>
                <a:prstGeom prst="rect">
                  <a:avLst/>
                </a:prstGeom>
                <a:solidFill>
                  <a:srgbClr val="B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19" name="Rectangle 295"/>
                <p:cNvSpPr>
                  <a:spLocks noChangeArrowheads="1"/>
                </p:cNvSpPr>
                <p:nvPr/>
              </p:nvSpPr>
              <p:spPr bwMode="auto">
                <a:xfrm>
                  <a:off x="1663" y="1949"/>
                  <a:ext cx="154" cy="11"/>
                </a:xfrm>
                <a:prstGeom prst="rect">
                  <a:avLst/>
                </a:prstGeom>
                <a:solidFill>
                  <a:srgbClr val="BB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20" name="Rectangle 296"/>
                <p:cNvSpPr>
                  <a:spLocks noChangeArrowheads="1"/>
                </p:cNvSpPr>
                <p:nvPr/>
              </p:nvSpPr>
              <p:spPr bwMode="auto">
                <a:xfrm>
                  <a:off x="1663" y="1960"/>
                  <a:ext cx="154" cy="10"/>
                </a:xfrm>
                <a:prstGeom prst="rect">
                  <a:avLst/>
                </a:prstGeom>
                <a:solidFill>
                  <a:srgbClr val="BD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21" name="Rectangle 297"/>
                <p:cNvSpPr>
                  <a:spLocks noChangeArrowheads="1"/>
                </p:cNvSpPr>
                <p:nvPr/>
              </p:nvSpPr>
              <p:spPr bwMode="auto">
                <a:xfrm>
                  <a:off x="1663" y="1970"/>
                  <a:ext cx="154" cy="13"/>
                </a:xfrm>
                <a:prstGeom prst="rect">
                  <a:avLst/>
                </a:prstGeom>
                <a:solidFill>
                  <a:srgbClr val="BF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22" name="Rectangle 298"/>
                <p:cNvSpPr>
                  <a:spLocks noChangeArrowheads="1"/>
                </p:cNvSpPr>
                <p:nvPr/>
              </p:nvSpPr>
              <p:spPr bwMode="auto">
                <a:xfrm>
                  <a:off x="1663" y="1983"/>
                  <a:ext cx="154" cy="12"/>
                </a:xfrm>
                <a:prstGeom prst="rect">
                  <a:avLst/>
                </a:prstGeom>
                <a:solidFill>
                  <a:srgbClr val="C1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23" name="Rectangle 299"/>
                <p:cNvSpPr>
                  <a:spLocks noChangeArrowheads="1"/>
                </p:cNvSpPr>
                <p:nvPr/>
              </p:nvSpPr>
              <p:spPr bwMode="auto">
                <a:xfrm>
                  <a:off x="1663" y="1995"/>
                  <a:ext cx="154" cy="17"/>
                </a:xfrm>
                <a:prstGeom prst="rect">
                  <a:avLst/>
                </a:prstGeom>
                <a:solidFill>
                  <a:srgbClr val="C3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24" name="Rectangle 300"/>
                <p:cNvSpPr>
                  <a:spLocks noChangeArrowheads="1"/>
                </p:cNvSpPr>
                <p:nvPr/>
              </p:nvSpPr>
              <p:spPr bwMode="auto">
                <a:xfrm>
                  <a:off x="1663" y="2012"/>
                  <a:ext cx="154" cy="19"/>
                </a:xfrm>
                <a:prstGeom prst="rect">
                  <a:avLst/>
                </a:prstGeom>
                <a:solidFill>
                  <a:srgbClr val="C5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25" name="Rectangle 301"/>
                <p:cNvSpPr>
                  <a:spLocks noChangeArrowheads="1"/>
                </p:cNvSpPr>
                <p:nvPr/>
              </p:nvSpPr>
              <p:spPr bwMode="auto">
                <a:xfrm>
                  <a:off x="1663" y="2031"/>
                  <a:ext cx="154" cy="23"/>
                </a:xfrm>
                <a:prstGeom prst="rect">
                  <a:avLst/>
                </a:prstGeom>
                <a:solidFill>
                  <a:srgbClr val="C7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26" name="Rectangle 302"/>
                <p:cNvSpPr>
                  <a:spLocks noChangeArrowheads="1"/>
                </p:cNvSpPr>
                <p:nvPr/>
              </p:nvSpPr>
              <p:spPr bwMode="auto">
                <a:xfrm>
                  <a:off x="1663" y="2054"/>
                  <a:ext cx="154" cy="18"/>
                </a:xfrm>
                <a:prstGeom prst="rect">
                  <a:avLst/>
                </a:prstGeom>
                <a:solidFill>
                  <a:srgbClr val="C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27" name="Rectangle 303"/>
                <p:cNvSpPr>
                  <a:spLocks noChangeArrowheads="1"/>
                </p:cNvSpPr>
                <p:nvPr/>
              </p:nvSpPr>
              <p:spPr bwMode="auto">
                <a:xfrm>
                  <a:off x="1838" y="1745"/>
                  <a:ext cx="158" cy="5"/>
                </a:xfrm>
                <a:prstGeom prst="rect">
                  <a:avLst/>
                </a:prstGeom>
                <a:solidFill>
                  <a:srgbClr val="8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28" name="Rectangle 304"/>
                <p:cNvSpPr>
                  <a:spLocks noChangeArrowheads="1"/>
                </p:cNvSpPr>
                <p:nvPr/>
              </p:nvSpPr>
              <p:spPr bwMode="auto">
                <a:xfrm>
                  <a:off x="1838" y="1750"/>
                  <a:ext cx="158" cy="8"/>
                </a:xfrm>
                <a:prstGeom prst="rect">
                  <a:avLst/>
                </a:prstGeom>
                <a:solidFill>
                  <a:srgbClr val="8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29" name="Rectangle 305"/>
                <p:cNvSpPr>
                  <a:spLocks noChangeArrowheads="1"/>
                </p:cNvSpPr>
                <p:nvPr/>
              </p:nvSpPr>
              <p:spPr bwMode="auto">
                <a:xfrm>
                  <a:off x="1838" y="1758"/>
                  <a:ext cx="158" cy="7"/>
                </a:xfrm>
                <a:prstGeom prst="rect">
                  <a:avLst/>
                </a:prstGeom>
                <a:solidFill>
                  <a:srgbClr val="8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30" name="Rectangle 306"/>
                <p:cNvSpPr>
                  <a:spLocks noChangeArrowheads="1"/>
                </p:cNvSpPr>
                <p:nvPr/>
              </p:nvSpPr>
              <p:spPr bwMode="auto">
                <a:xfrm>
                  <a:off x="1838" y="1765"/>
                  <a:ext cx="158" cy="6"/>
                </a:xfrm>
                <a:prstGeom prst="rect">
                  <a:avLst/>
                </a:prstGeom>
                <a:solidFill>
                  <a:srgbClr val="8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31" name="Rectangle 307"/>
                <p:cNvSpPr>
                  <a:spLocks noChangeArrowheads="1"/>
                </p:cNvSpPr>
                <p:nvPr/>
              </p:nvSpPr>
              <p:spPr bwMode="auto">
                <a:xfrm>
                  <a:off x="1838" y="1771"/>
                  <a:ext cx="158" cy="6"/>
                </a:xfrm>
                <a:prstGeom prst="rect">
                  <a:avLst/>
                </a:prstGeom>
                <a:solidFill>
                  <a:srgbClr val="8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32" name="Rectangle 308"/>
                <p:cNvSpPr>
                  <a:spLocks noChangeArrowheads="1"/>
                </p:cNvSpPr>
                <p:nvPr/>
              </p:nvSpPr>
              <p:spPr bwMode="auto">
                <a:xfrm>
                  <a:off x="1838" y="1777"/>
                  <a:ext cx="158" cy="6"/>
                </a:xfrm>
                <a:prstGeom prst="rect">
                  <a:avLst/>
                </a:prstGeom>
                <a:solidFill>
                  <a:srgbClr val="8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33" name="Rectangle 309"/>
                <p:cNvSpPr>
                  <a:spLocks noChangeArrowheads="1"/>
                </p:cNvSpPr>
                <p:nvPr/>
              </p:nvSpPr>
              <p:spPr bwMode="auto">
                <a:xfrm>
                  <a:off x="1838" y="1783"/>
                  <a:ext cx="158" cy="7"/>
                </a:xfrm>
                <a:prstGeom prst="rect">
                  <a:avLst/>
                </a:prstGeom>
                <a:solidFill>
                  <a:srgbClr val="8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34" name="Rectangle 310"/>
                <p:cNvSpPr>
                  <a:spLocks noChangeArrowheads="1"/>
                </p:cNvSpPr>
                <p:nvPr/>
              </p:nvSpPr>
              <p:spPr bwMode="auto">
                <a:xfrm>
                  <a:off x="1838" y="1790"/>
                  <a:ext cx="158" cy="8"/>
                </a:xfrm>
                <a:prstGeom prst="rect">
                  <a:avLst/>
                </a:prstGeom>
                <a:solidFill>
                  <a:srgbClr val="9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35" name="Rectangle 311"/>
                <p:cNvSpPr>
                  <a:spLocks noChangeArrowheads="1"/>
                </p:cNvSpPr>
                <p:nvPr/>
              </p:nvSpPr>
              <p:spPr bwMode="auto">
                <a:xfrm>
                  <a:off x="1838" y="1798"/>
                  <a:ext cx="158" cy="6"/>
                </a:xfrm>
                <a:prstGeom prst="rect">
                  <a:avLst/>
                </a:prstGeom>
                <a:solidFill>
                  <a:srgbClr val="9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36" name="Rectangle 312"/>
                <p:cNvSpPr>
                  <a:spLocks noChangeArrowheads="1"/>
                </p:cNvSpPr>
                <p:nvPr/>
              </p:nvSpPr>
              <p:spPr bwMode="auto">
                <a:xfrm>
                  <a:off x="1838" y="1804"/>
                  <a:ext cx="158" cy="7"/>
                </a:xfrm>
                <a:prstGeom prst="rect">
                  <a:avLst/>
                </a:prstGeom>
                <a:solidFill>
                  <a:srgbClr val="9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37" name="Rectangle 313"/>
                <p:cNvSpPr>
                  <a:spLocks noChangeArrowheads="1"/>
                </p:cNvSpPr>
                <p:nvPr/>
              </p:nvSpPr>
              <p:spPr bwMode="auto">
                <a:xfrm>
                  <a:off x="1838" y="1811"/>
                  <a:ext cx="158" cy="6"/>
                </a:xfrm>
                <a:prstGeom prst="rect">
                  <a:avLst/>
                </a:prstGeom>
                <a:solidFill>
                  <a:srgbClr val="9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38" name="Rectangle 314"/>
                <p:cNvSpPr>
                  <a:spLocks noChangeArrowheads="1"/>
                </p:cNvSpPr>
                <p:nvPr/>
              </p:nvSpPr>
              <p:spPr bwMode="auto">
                <a:xfrm>
                  <a:off x="1838" y="1817"/>
                  <a:ext cx="158" cy="6"/>
                </a:xfrm>
                <a:prstGeom prst="rect">
                  <a:avLst/>
                </a:prstGeom>
                <a:solidFill>
                  <a:srgbClr val="9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39" name="Rectangle 315"/>
                <p:cNvSpPr>
                  <a:spLocks noChangeArrowheads="1"/>
                </p:cNvSpPr>
                <p:nvPr/>
              </p:nvSpPr>
              <p:spPr bwMode="auto">
                <a:xfrm>
                  <a:off x="1838" y="1823"/>
                  <a:ext cx="158" cy="6"/>
                </a:xfrm>
                <a:prstGeom prst="rect">
                  <a:avLst/>
                </a:prstGeom>
                <a:solidFill>
                  <a:srgbClr val="9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40" name="Rectangle 316"/>
                <p:cNvSpPr>
                  <a:spLocks noChangeArrowheads="1"/>
                </p:cNvSpPr>
                <p:nvPr/>
              </p:nvSpPr>
              <p:spPr bwMode="auto">
                <a:xfrm>
                  <a:off x="1838" y="1829"/>
                  <a:ext cx="158" cy="7"/>
                </a:xfrm>
                <a:prstGeom prst="rect">
                  <a:avLst/>
                </a:prstGeom>
                <a:solidFill>
                  <a:srgbClr val="9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41" name="Rectangle 317"/>
                <p:cNvSpPr>
                  <a:spLocks noChangeArrowheads="1"/>
                </p:cNvSpPr>
                <p:nvPr/>
              </p:nvSpPr>
              <p:spPr bwMode="auto">
                <a:xfrm>
                  <a:off x="1838" y="1836"/>
                  <a:ext cx="158" cy="6"/>
                </a:xfrm>
                <a:prstGeom prst="rect">
                  <a:avLst/>
                </a:prstGeom>
                <a:solidFill>
                  <a:srgbClr val="9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42" name="Rectangle 318"/>
                <p:cNvSpPr>
                  <a:spLocks noChangeArrowheads="1"/>
                </p:cNvSpPr>
                <p:nvPr/>
              </p:nvSpPr>
              <p:spPr bwMode="auto">
                <a:xfrm>
                  <a:off x="1838" y="1842"/>
                  <a:ext cx="158" cy="7"/>
                </a:xfrm>
                <a:prstGeom prst="rect">
                  <a:avLst/>
                </a:prstGeom>
                <a:solidFill>
                  <a:srgbClr val="A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43" name="Rectangle 319"/>
                <p:cNvSpPr>
                  <a:spLocks noChangeArrowheads="1"/>
                </p:cNvSpPr>
                <p:nvPr/>
              </p:nvSpPr>
              <p:spPr bwMode="auto">
                <a:xfrm>
                  <a:off x="1838" y="1849"/>
                  <a:ext cx="158" cy="8"/>
                </a:xfrm>
                <a:prstGeom prst="rect">
                  <a:avLst/>
                </a:prstGeom>
                <a:solidFill>
                  <a:srgbClr val="A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44" name="Rectangle 320"/>
                <p:cNvSpPr>
                  <a:spLocks noChangeArrowheads="1"/>
                </p:cNvSpPr>
                <p:nvPr/>
              </p:nvSpPr>
              <p:spPr bwMode="auto">
                <a:xfrm>
                  <a:off x="1838" y="1857"/>
                  <a:ext cx="158" cy="6"/>
                </a:xfrm>
                <a:prstGeom prst="rect">
                  <a:avLst/>
                </a:prstGeom>
                <a:solidFill>
                  <a:srgbClr val="A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45" name="Rectangle 321"/>
                <p:cNvSpPr>
                  <a:spLocks noChangeArrowheads="1"/>
                </p:cNvSpPr>
                <p:nvPr/>
              </p:nvSpPr>
              <p:spPr bwMode="auto">
                <a:xfrm>
                  <a:off x="1838" y="1863"/>
                  <a:ext cx="158" cy="7"/>
                </a:xfrm>
                <a:prstGeom prst="rect">
                  <a:avLst/>
                </a:prstGeom>
                <a:solidFill>
                  <a:srgbClr val="A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46" name="Rectangle 322"/>
                <p:cNvSpPr>
                  <a:spLocks noChangeArrowheads="1"/>
                </p:cNvSpPr>
                <p:nvPr/>
              </p:nvSpPr>
              <p:spPr bwMode="auto">
                <a:xfrm>
                  <a:off x="1838" y="1870"/>
                  <a:ext cx="158" cy="8"/>
                </a:xfrm>
                <a:prstGeom prst="rect">
                  <a:avLst/>
                </a:prstGeom>
                <a:solidFill>
                  <a:srgbClr val="A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47" name="Rectangle 323"/>
                <p:cNvSpPr>
                  <a:spLocks noChangeArrowheads="1"/>
                </p:cNvSpPr>
                <p:nvPr/>
              </p:nvSpPr>
              <p:spPr bwMode="auto">
                <a:xfrm>
                  <a:off x="1838" y="1878"/>
                  <a:ext cx="158" cy="6"/>
                </a:xfrm>
                <a:prstGeom prst="rect">
                  <a:avLst/>
                </a:prstGeom>
                <a:solidFill>
                  <a:srgbClr val="A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48" name="Rectangle 324"/>
                <p:cNvSpPr>
                  <a:spLocks noChangeArrowheads="1"/>
                </p:cNvSpPr>
                <p:nvPr/>
              </p:nvSpPr>
              <p:spPr bwMode="auto">
                <a:xfrm>
                  <a:off x="1838" y="1884"/>
                  <a:ext cx="158" cy="9"/>
                </a:xfrm>
                <a:prstGeom prst="rect">
                  <a:avLst/>
                </a:prstGeom>
                <a:solidFill>
                  <a:srgbClr val="A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49" name="Rectangle 325"/>
                <p:cNvSpPr>
                  <a:spLocks noChangeArrowheads="1"/>
                </p:cNvSpPr>
                <p:nvPr/>
              </p:nvSpPr>
              <p:spPr bwMode="auto">
                <a:xfrm>
                  <a:off x="1838" y="1893"/>
                  <a:ext cx="158" cy="6"/>
                </a:xfrm>
                <a:prstGeom prst="rect">
                  <a:avLst/>
                </a:prstGeom>
                <a:solidFill>
                  <a:srgbClr val="A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50" name="Rectangle 326"/>
                <p:cNvSpPr>
                  <a:spLocks noChangeArrowheads="1"/>
                </p:cNvSpPr>
                <p:nvPr/>
              </p:nvSpPr>
              <p:spPr bwMode="auto">
                <a:xfrm>
                  <a:off x="1838" y="1899"/>
                  <a:ext cx="158" cy="9"/>
                </a:xfrm>
                <a:prstGeom prst="rect">
                  <a:avLst/>
                </a:prstGeom>
                <a:solidFill>
                  <a:srgbClr val="B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51" name="Rectangle 327"/>
                <p:cNvSpPr>
                  <a:spLocks noChangeArrowheads="1"/>
                </p:cNvSpPr>
                <p:nvPr/>
              </p:nvSpPr>
              <p:spPr bwMode="auto">
                <a:xfrm>
                  <a:off x="1838" y="1908"/>
                  <a:ext cx="158" cy="8"/>
                </a:xfrm>
                <a:prstGeom prst="rect">
                  <a:avLst/>
                </a:prstGeom>
                <a:solidFill>
                  <a:srgbClr val="B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52" name="Rectangle 328"/>
                <p:cNvSpPr>
                  <a:spLocks noChangeArrowheads="1"/>
                </p:cNvSpPr>
                <p:nvPr/>
              </p:nvSpPr>
              <p:spPr bwMode="auto">
                <a:xfrm>
                  <a:off x="1838" y="1916"/>
                  <a:ext cx="158" cy="8"/>
                </a:xfrm>
                <a:prstGeom prst="rect">
                  <a:avLst/>
                </a:prstGeom>
                <a:solidFill>
                  <a:srgbClr val="B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53" name="Rectangle 329"/>
                <p:cNvSpPr>
                  <a:spLocks noChangeArrowheads="1"/>
                </p:cNvSpPr>
                <p:nvPr/>
              </p:nvSpPr>
              <p:spPr bwMode="auto">
                <a:xfrm>
                  <a:off x="1838" y="1924"/>
                  <a:ext cx="158" cy="10"/>
                </a:xfrm>
                <a:prstGeom prst="rect">
                  <a:avLst/>
                </a:prstGeom>
                <a:solidFill>
                  <a:srgbClr val="B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54" name="Rectangle 330"/>
                <p:cNvSpPr>
                  <a:spLocks noChangeArrowheads="1"/>
                </p:cNvSpPr>
                <p:nvPr/>
              </p:nvSpPr>
              <p:spPr bwMode="auto">
                <a:xfrm>
                  <a:off x="1838" y="1934"/>
                  <a:ext cx="158" cy="9"/>
                </a:xfrm>
                <a:prstGeom prst="rect">
                  <a:avLst/>
                </a:prstGeom>
                <a:solidFill>
                  <a:srgbClr val="B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55" name="Rectangle 331"/>
                <p:cNvSpPr>
                  <a:spLocks noChangeArrowheads="1"/>
                </p:cNvSpPr>
                <p:nvPr/>
              </p:nvSpPr>
              <p:spPr bwMode="auto">
                <a:xfrm>
                  <a:off x="1838" y="1943"/>
                  <a:ext cx="158" cy="11"/>
                </a:xfrm>
                <a:prstGeom prst="rect">
                  <a:avLst/>
                </a:prstGeom>
                <a:solidFill>
                  <a:srgbClr val="B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56" name="Rectangle 332"/>
                <p:cNvSpPr>
                  <a:spLocks noChangeArrowheads="1"/>
                </p:cNvSpPr>
                <p:nvPr/>
              </p:nvSpPr>
              <p:spPr bwMode="auto">
                <a:xfrm>
                  <a:off x="1838" y="1954"/>
                  <a:ext cx="158" cy="10"/>
                </a:xfrm>
                <a:prstGeom prst="rect">
                  <a:avLst/>
                </a:prstGeom>
                <a:solidFill>
                  <a:srgbClr val="B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57" name="Rectangle 333"/>
                <p:cNvSpPr>
                  <a:spLocks noChangeArrowheads="1"/>
                </p:cNvSpPr>
                <p:nvPr/>
              </p:nvSpPr>
              <p:spPr bwMode="auto">
                <a:xfrm>
                  <a:off x="1838" y="1964"/>
                  <a:ext cx="158" cy="13"/>
                </a:xfrm>
                <a:prstGeom prst="rect">
                  <a:avLst/>
                </a:prstGeom>
                <a:solidFill>
                  <a:srgbClr val="B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58" name="Rectangle 334"/>
                <p:cNvSpPr>
                  <a:spLocks noChangeArrowheads="1"/>
                </p:cNvSpPr>
                <p:nvPr/>
              </p:nvSpPr>
              <p:spPr bwMode="auto">
                <a:xfrm>
                  <a:off x="1838" y="1977"/>
                  <a:ext cx="158" cy="12"/>
                </a:xfrm>
                <a:prstGeom prst="rect">
                  <a:avLst/>
                </a:prstGeom>
                <a:solidFill>
                  <a:srgbClr val="C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59" name="Rectangle 335"/>
                <p:cNvSpPr>
                  <a:spLocks noChangeArrowheads="1"/>
                </p:cNvSpPr>
                <p:nvPr/>
              </p:nvSpPr>
              <p:spPr bwMode="auto">
                <a:xfrm>
                  <a:off x="1838" y="1989"/>
                  <a:ext cx="158" cy="15"/>
                </a:xfrm>
                <a:prstGeom prst="rect">
                  <a:avLst/>
                </a:prstGeom>
                <a:solidFill>
                  <a:srgbClr val="C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60" name="Rectangle 336"/>
                <p:cNvSpPr>
                  <a:spLocks noChangeArrowheads="1"/>
                </p:cNvSpPr>
                <p:nvPr/>
              </p:nvSpPr>
              <p:spPr bwMode="auto">
                <a:xfrm>
                  <a:off x="1838" y="2004"/>
                  <a:ext cx="158" cy="17"/>
                </a:xfrm>
                <a:prstGeom prst="rect">
                  <a:avLst/>
                </a:prstGeom>
                <a:solidFill>
                  <a:srgbClr val="C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61" name="Rectangle 337"/>
                <p:cNvSpPr>
                  <a:spLocks noChangeArrowheads="1"/>
                </p:cNvSpPr>
                <p:nvPr/>
              </p:nvSpPr>
              <p:spPr bwMode="auto">
                <a:xfrm>
                  <a:off x="1838" y="2021"/>
                  <a:ext cx="158" cy="20"/>
                </a:xfrm>
                <a:prstGeom prst="rect">
                  <a:avLst/>
                </a:prstGeom>
                <a:solidFill>
                  <a:srgbClr val="C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62" name="Rectangle 338"/>
                <p:cNvSpPr>
                  <a:spLocks noChangeArrowheads="1"/>
                </p:cNvSpPr>
                <p:nvPr/>
              </p:nvSpPr>
              <p:spPr bwMode="auto">
                <a:xfrm>
                  <a:off x="1838" y="2041"/>
                  <a:ext cx="158" cy="25"/>
                </a:xfrm>
                <a:prstGeom prst="rect">
                  <a:avLst/>
                </a:prstGeom>
                <a:solidFill>
                  <a:srgbClr val="C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63" name="Rectangle 339"/>
                <p:cNvSpPr>
                  <a:spLocks noChangeArrowheads="1"/>
                </p:cNvSpPr>
                <p:nvPr/>
              </p:nvSpPr>
              <p:spPr bwMode="auto">
                <a:xfrm>
                  <a:off x="2016" y="1738"/>
                  <a:ext cx="214" cy="5"/>
                </a:xfrm>
                <a:prstGeom prst="rect">
                  <a:avLst/>
                </a:prstGeom>
                <a:solidFill>
                  <a:srgbClr val="8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64" name="Rectangle 340"/>
                <p:cNvSpPr>
                  <a:spLocks noChangeArrowheads="1"/>
                </p:cNvSpPr>
                <p:nvPr/>
              </p:nvSpPr>
              <p:spPr bwMode="auto">
                <a:xfrm>
                  <a:off x="2016" y="1743"/>
                  <a:ext cx="214" cy="7"/>
                </a:xfrm>
                <a:prstGeom prst="rect">
                  <a:avLst/>
                </a:prstGeom>
                <a:solidFill>
                  <a:srgbClr val="8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65" name="Rectangle 341"/>
                <p:cNvSpPr>
                  <a:spLocks noChangeArrowheads="1"/>
                </p:cNvSpPr>
                <p:nvPr/>
              </p:nvSpPr>
              <p:spPr bwMode="auto">
                <a:xfrm>
                  <a:off x="2016" y="1750"/>
                  <a:ext cx="214" cy="8"/>
                </a:xfrm>
                <a:prstGeom prst="rect">
                  <a:avLst/>
                </a:prstGeom>
                <a:solidFill>
                  <a:srgbClr val="8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66" name="Rectangle 342"/>
                <p:cNvSpPr>
                  <a:spLocks noChangeArrowheads="1"/>
                </p:cNvSpPr>
                <p:nvPr/>
              </p:nvSpPr>
              <p:spPr bwMode="auto">
                <a:xfrm>
                  <a:off x="2016" y="1758"/>
                  <a:ext cx="214" cy="7"/>
                </a:xfrm>
                <a:prstGeom prst="rect">
                  <a:avLst/>
                </a:prstGeom>
                <a:solidFill>
                  <a:srgbClr val="8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67" name="Rectangle 343"/>
                <p:cNvSpPr>
                  <a:spLocks noChangeArrowheads="1"/>
                </p:cNvSpPr>
                <p:nvPr/>
              </p:nvSpPr>
              <p:spPr bwMode="auto">
                <a:xfrm>
                  <a:off x="2016" y="1765"/>
                  <a:ext cx="214" cy="6"/>
                </a:xfrm>
                <a:prstGeom prst="rect">
                  <a:avLst/>
                </a:prstGeom>
                <a:solidFill>
                  <a:srgbClr val="8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68" name="Rectangle 344"/>
                <p:cNvSpPr>
                  <a:spLocks noChangeArrowheads="1"/>
                </p:cNvSpPr>
                <p:nvPr/>
              </p:nvSpPr>
              <p:spPr bwMode="auto">
                <a:xfrm>
                  <a:off x="2016" y="1771"/>
                  <a:ext cx="214" cy="6"/>
                </a:xfrm>
                <a:prstGeom prst="rect">
                  <a:avLst/>
                </a:prstGeom>
                <a:solidFill>
                  <a:srgbClr val="8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69" name="Rectangle 345"/>
                <p:cNvSpPr>
                  <a:spLocks noChangeArrowheads="1"/>
                </p:cNvSpPr>
                <p:nvPr/>
              </p:nvSpPr>
              <p:spPr bwMode="auto">
                <a:xfrm>
                  <a:off x="2016" y="1777"/>
                  <a:ext cx="214" cy="6"/>
                </a:xfrm>
                <a:prstGeom prst="rect">
                  <a:avLst/>
                </a:prstGeom>
                <a:solidFill>
                  <a:srgbClr val="8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70" name="Rectangle 346"/>
                <p:cNvSpPr>
                  <a:spLocks noChangeArrowheads="1"/>
                </p:cNvSpPr>
                <p:nvPr/>
              </p:nvSpPr>
              <p:spPr bwMode="auto">
                <a:xfrm>
                  <a:off x="2016" y="1783"/>
                  <a:ext cx="214" cy="7"/>
                </a:xfrm>
                <a:prstGeom prst="rect">
                  <a:avLst/>
                </a:prstGeom>
                <a:solidFill>
                  <a:srgbClr val="8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71" name="Rectangle 347"/>
                <p:cNvSpPr>
                  <a:spLocks noChangeArrowheads="1"/>
                </p:cNvSpPr>
                <p:nvPr/>
              </p:nvSpPr>
              <p:spPr bwMode="auto">
                <a:xfrm>
                  <a:off x="2016" y="1790"/>
                  <a:ext cx="214" cy="8"/>
                </a:xfrm>
                <a:prstGeom prst="rect">
                  <a:avLst/>
                </a:prstGeom>
                <a:solidFill>
                  <a:srgbClr val="9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72" name="Rectangle 348"/>
                <p:cNvSpPr>
                  <a:spLocks noChangeArrowheads="1"/>
                </p:cNvSpPr>
                <p:nvPr/>
              </p:nvSpPr>
              <p:spPr bwMode="auto">
                <a:xfrm>
                  <a:off x="2016" y="1798"/>
                  <a:ext cx="214" cy="6"/>
                </a:xfrm>
                <a:prstGeom prst="rect">
                  <a:avLst/>
                </a:prstGeom>
                <a:solidFill>
                  <a:srgbClr val="9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73" name="Rectangle 349"/>
                <p:cNvSpPr>
                  <a:spLocks noChangeArrowheads="1"/>
                </p:cNvSpPr>
                <p:nvPr/>
              </p:nvSpPr>
              <p:spPr bwMode="auto">
                <a:xfrm>
                  <a:off x="2016" y="1804"/>
                  <a:ext cx="214" cy="7"/>
                </a:xfrm>
                <a:prstGeom prst="rect">
                  <a:avLst/>
                </a:prstGeom>
                <a:solidFill>
                  <a:srgbClr val="9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74" name="Rectangle 350"/>
                <p:cNvSpPr>
                  <a:spLocks noChangeArrowheads="1"/>
                </p:cNvSpPr>
                <p:nvPr/>
              </p:nvSpPr>
              <p:spPr bwMode="auto">
                <a:xfrm>
                  <a:off x="2016" y="1811"/>
                  <a:ext cx="214" cy="6"/>
                </a:xfrm>
                <a:prstGeom prst="rect">
                  <a:avLst/>
                </a:prstGeom>
                <a:solidFill>
                  <a:srgbClr val="9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75" name="Rectangle 351"/>
                <p:cNvSpPr>
                  <a:spLocks noChangeArrowheads="1"/>
                </p:cNvSpPr>
                <p:nvPr/>
              </p:nvSpPr>
              <p:spPr bwMode="auto">
                <a:xfrm>
                  <a:off x="2016" y="1817"/>
                  <a:ext cx="214" cy="6"/>
                </a:xfrm>
                <a:prstGeom prst="rect">
                  <a:avLst/>
                </a:prstGeom>
                <a:solidFill>
                  <a:srgbClr val="9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76" name="Rectangle 352"/>
                <p:cNvSpPr>
                  <a:spLocks noChangeArrowheads="1"/>
                </p:cNvSpPr>
                <p:nvPr/>
              </p:nvSpPr>
              <p:spPr bwMode="auto">
                <a:xfrm>
                  <a:off x="2016" y="1823"/>
                  <a:ext cx="214" cy="6"/>
                </a:xfrm>
                <a:prstGeom prst="rect">
                  <a:avLst/>
                </a:prstGeom>
                <a:solidFill>
                  <a:srgbClr val="9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77" name="Rectangle 353"/>
                <p:cNvSpPr>
                  <a:spLocks noChangeArrowheads="1"/>
                </p:cNvSpPr>
                <p:nvPr/>
              </p:nvSpPr>
              <p:spPr bwMode="auto">
                <a:xfrm>
                  <a:off x="2016" y="1829"/>
                  <a:ext cx="214" cy="7"/>
                </a:xfrm>
                <a:prstGeom prst="rect">
                  <a:avLst/>
                </a:prstGeom>
                <a:solidFill>
                  <a:srgbClr val="9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78" name="Rectangle 354"/>
                <p:cNvSpPr>
                  <a:spLocks noChangeArrowheads="1"/>
                </p:cNvSpPr>
                <p:nvPr/>
              </p:nvSpPr>
              <p:spPr bwMode="auto">
                <a:xfrm>
                  <a:off x="2016" y="1836"/>
                  <a:ext cx="214" cy="6"/>
                </a:xfrm>
                <a:prstGeom prst="rect">
                  <a:avLst/>
                </a:prstGeom>
                <a:solidFill>
                  <a:srgbClr val="9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79" name="Rectangle 355"/>
                <p:cNvSpPr>
                  <a:spLocks noChangeArrowheads="1"/>
                </p:cNvSpPr>
                <p:nvPr/>
              </p:nvSpPr>
              <p:spPr bwMode="auto">
                <a:xfrm>
                  <a:off x="2016" y="1842"/>
                  <a:ext cx="214" cy="7"/>
                </a:xfrm>
                <a:prstGeom prst="rect">
                  <a:avLst/>
                </a:prstGeom>
                <a:solidFill>
                  <a:srgbClr val="A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80" name="Rectangle 356"/>
                <p:cNvSpPr>
                  <a:spLocks noChangeArrowheads="1"/>
                </p:cNvSpPr>
                <p:nvPr/>
              </p:nvSpPr>
              <p:spPr bwMode="auto">
                <a:xfrm>
                  <a:off x="2016" y="1849"/>
                  <a:ext cx="214" cy="8"/>
                </a:xfrm>
                <a:prstGeom prst="rect">
                  <a:avLst/>
                </a:prstGeom>
                <a:solidFill>
                  <a:srgbClr val="A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81" name="Rectangle 357"/>
                <p:cNvSpPr>
                  <a:spLocks noChangeArrowheads="1"/>
                </p:cNvSpPr>
                <p:nvPr/>
              </p:nvSpPr>
              <p:spPr bwMode="auto">
                <a:xfrm>
                  <a:off x="2016" y="1857"/>
                  <a:ext cx="214" cy="6"/>
                </a:xfrm>
                <a:prstGeom prst="rect">
                  <a:avLst/>
                </a:prstGeom>
                <a:solidFill>
                  <a:srgbClr val="A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82" name="Rectangle 358"/>
                <p:cNvSpPr>
                  <a:spLocks noChangeArrowheads="1"/>
                </p:cNvSpPr>
                <p:nvPr/>
              </p:nvSpPr>
              <p:spPr bwMode="auto">
                <a:xfrm>
                  <a:off x="2016" y="1863"/>
                  <a:ext cx="214" cy="7"/>
                </a:xfrm>
                <a:prstGeom prst="rect">
                  <a:avLst/>
                </a:prstGeom>
                <a:solidFill>
                  <a:srgbClr val="A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83" name="Rectangle 359"/>
                <p:cNvSpPr>
                  <a:spLocks noChangeArrowheads="1"/>
                </p:cNvSpPr>
                <p:nvPr/>
              </p:nvSpPr>
              <p:spPr bwMode="auto">
                <a:xfrm>
                  <a:off x="2016" y="1870"/>
                  <a:ext cx="214" cy="8"/>
                </a:xfrm>
                <a:prstGeom prst="rect">
                  <a:avLst/>
                </a:prstGeom>
                <a:solidFill>
                  <a:srgbClr val="A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84" name="Rectangle 360"/>
                <p:cNvSpPr>
                  <a:spLocks noChangeArrowheads="1"/>
                </p:cNvSpPr>
                <p:nvPr/>
              </p:nvSpPr>
              <p:spPr bwMode="auto">
                <a:xfrm>
                  <a:off x="2016" y="1878"/>
                  <a:ext cx="214" cy="6"/>
                </a:xfrm>
                <a:prstGeom prst="rect">
                  <a:avLst/>
                </a:prstGeom>
                <a:solidFill>
                  <a:srgbClr val="A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85" name="Rectangle 361"/>
                <p:cNvSpPr>
                  <a:spLocks noChangeArrowheads="1"/>
                </p:cNvSpPr>
                <p:nvPr/>
              </p:nvSpPr>
              <p:spPr bwMode="auto">
                <a:xfrm>
                  <a:off x="2016" y="1884"/>
                  <a:ext cx="214" cy="9"/>
                </a:xfrm>
                <a:prstGeom prst="rect">
                  <a:avLst/>
                </a:prstGeom>
                <a:solidFill>
                  <a:srgbClr val="A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86" name="Rectangle 362"/>
                <p:cNvSpPr>
                  <a:spLocks noChangeArrowheads="1"/>
                </p:cNvSpPr>
                <p:nvPr/>
              </p:nvSpPr>
              <p:spPr bwMode="auto">
                <a:xfrm>
                  <a:off x="2016" y="1893"/>
                  <a:ext cx="214" cy="6"/>
                </a:xfrm>
                <a:prstGeom prst="rect">
                  <a:avLst/>
                </a:prstGeom>
                <a:solidFill>
                  <a:srgbClr val="A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87" name="Rectangle 363"/>
                <p:cNvSpPr>
                  <a:spLocks noChangeArrowheads="1"/>
                </p:cNvSpPr>
                <p:nvPr/>
              </p:nvSpPr>
              <p:spPr bwMode="auto">
                <a:xfrm>
                  <a:off x="2016" y="1899"/>
                  <a:ext cx="214" cy="9"/>
                </a:xfrm>
                <a:prstGeom prst="rect">
                  <a:avLst/>
                </a:prstGeom>
                <a:solidFill>
                  <a:srgbClr val="B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88" name="Rectangle 364"/>
                <p:cNvSpPr>
                  <a:spLocks noChangeArrowheads="1"/>
                </p:cNvSpPr>
                <p:nvPr/>
              </p:nvSpPr>
              <p:spPr bwMode="auto">
                <a:xfrm>
                  <a:off x="2016" y="1908"/>
                  <a:ext cx="214" cy="8"/>
                </a:xfrm>
                <a:prstGeom prst="rect">
                  <a:avLst/>
                </a:prstGeom>
                <a:solidFill>
                  <a:srgbClr val="B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89" name="Rectangle 365"/>
                <p:cNvSpPr>
                  <a:spLocks noChangeArrowheads="1"/>
                </p:cNvSpPr>
                <p:nvPr/>
              </p:nvSpPr>
              <p:spPr bwMode="auto">
                <a:xfrm>
                  <a:off x="2016" y="1916"/>
                  <a:ext cx="214" cy="8"/>
                </a:xfrm>
                <a:prstGeom prst="rect">
                  <a:avLst/>
                </a:prstGeom>
                <a:solidFill>
                  <a:srgbClr val="B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90" name="Rectangle 366"/>
                <p:cNvSpPr>
                  <a:spLocks noChangeArrowheads="1"/>
                </p:cNvSpPr>
                <p:nvPr/>
              </p:nvSpPr>
              <p:spPr bwMode="auto">
                <a:xfrm>
                  <a:off x="2016" y="1924"/>
                  <a:ext cx="214" cy="10"/>
                </a:xfrm>
                <a:prstGeom prst="rect">
                  <a:avLst/>
                </a:prstGeom>
                <a:solidFill>
                  <a:srgbClr val="B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91" name="Rectangle 367"/>
                <p:cNvSpPr>
                  <a:spLocks noChangeArrowheads="1"/>
                </p:cNvSpPr>
                <p:nvPr/>
              </p:nvSpPr>
              <p:spPr bwMode="auto">
                <a:xfrm>
                  <a:off x="2016" y="1934"/>
                  <a:ext cx="214" cy="9"/>
                </a:xfrm>
                <a:prstGeom prst="rect">
                  <a:avLst/>
                </a:prstGeom>
                <a:solidFill>
                  <a:srgbClr val="B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92" name="Rectangle 368"/>
                <p:cNvSpPr>
                  <a:spLocks noChangeArrowheads="1"/>
                </p:cNvSpPr>
                <p:nvPr/>
              </p:nvSpPr>
              <p:spPr bwMode="auto">
                <a:xfrm>
                  <a:off x="2016" y="1943"/>
                  <a:ext cx="214" cy="11"/>
                </a:xfrm>
                <a:prstGeom prst="rect">
                  <a:avLst/>
                </a:prstGeom>
                <a:solidFill>
                  <a:srgbClr val="B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93" name="Rectangle 369"/>
                <p:cNvSpPr>
                  <a:spLocks noChangeArrowheads="1"/>
                </p:cNvSpPr>
                <p:nvPr/>
              </p:nvSpPr>
              <p:spPr bwMode="auto">
                <a:xfrm>
                  <a:off x="2016" y="1954"/>
                  <a:ext cx="214" cy="10"/>
                </a:xfrm>
                <a:prstGeom prst="rect">
                  <a:avLst/>
                </a:prstGeom>
                <a:solidFill>
                  <a:srgbClr val="B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94" name="Rectangle 370"/>
                <p:cNvSpPr>
                  <a:spLocks noChangeArrowheads="1"/>
                </p:cNvSpPr>
                <p:nvPr/>
              </p:nvSpPr>
              <p:spPr bwMode="auto">
                <a:xfrm>
                  <a:off x="2016" y="1964"/>
                  <a:ext cx="214" cy="13"/>
                </a:xfrm>
                <a:prstGeom prst="rect">
                  <a:avLst/>
                </a:prstGeom>
                <a:solidFill>
                  <a:srgbClr val="B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95" name="Rectangle 371"/>
                <p:cNvSpPr>
                  <a:spLocks noChangeArrowheads="1"/>
                </p:cNvSpPr>
                <p:nvPr/>
              </p:nvSpPr>
              <p:spPr bwMode="auto">
                <a:xfrm>
                  <a:off x="2016" y="1977"/>
                  <a:ext cx="214" cy="12"/>
                </a:xfrm>
                <a:prstGeom prst="rect">
                  <a:avLst/>
                </a:prstGeom>
                <a:solidFill>
                  <a:srgbClr val="C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96" name="Rectangle 372"/>
                <p:cNvSpPr>
                  <a:spLocks noChangeArrowheads="1"/>
                </p:cNvSpPr>
                <p:nvPr/>
              </p:nvSpPr>
              <p:spPr bwMode="auto">
                <a:xfrm>
                  <a:off x="2016" y="1989"/>
                  <a:ext cx="214" cy="15"/>
                </a:xfrm>
                <a:prstGeom prst="rect">
                  <a:avLst/>
                </a:prstGeom>
                <a:solidFill>
                  <a:srgbClr val="C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97" name="Rectangle 373"/>
                <p:cNvSpPr>
                  <a:spLocks noChangeArrowheads="1"/>
                </p:cNvSpPr>
                <p:nvPr/>
              </p:nvSpPr>
              <p:spPr bwMode="auto">
                <a:xfrm>
                  <a:off x="2016" y="2004"/>
                  <a:ext cx="214" cy="17"/>
                </a:xfrm>
                <a:prstGeom prst="rect">
                  <a:avLst/>
                </a:prstGeom>
                <a:solidFill>
                  <a:srgbClr val="C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98" name="Rectangle 374"/>
                <p:cNvSpPr>
                  <a:spLocks noChangeArrowheads="1"/>
                </p:cNvSpPr>
                <p:nvPr/>
              </p:nvSpPr>
              <p:spPr bwMode="auto">
                <a:xfrm>
                  <a:off x="2016" y="2021"/>
                  <a:ext cx="214" cy="20"/>
                </a:xfrm>
                <a:prstGeom prst="rect">
                  <a:avLst/>
                </a:prstGeom>
                <a:solidFill>
                  <a:srgbClr val="C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99" name="Rectangle 375"/>
                <p:cNvSpPr>
                  <a:spLocks noChangeArrowheads="1"/>
                </p:cNvSpPr>
                <p:nvPr/>
              </p:nvSpPr>
              <p:spPr bwMode="auto">
                <a:xfrm>
                  <a:off x="2016" y="2041"/>
                  <a:ext cx="214" cy="15"/>
                </a:xfrm>
                <a:prstGeom prst="rect">
                  <a:avLst/>
                </a:prstGeom>
                <a:solidFill>
                  <a:srgbClr val="C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00" name="Rectangle 376"/>
                <p:cNvSpPr>
                  <a:spLocks noChangeArrowheads="1"/>
                </p:cNvSpPr>
                <p:nvPr/>
              </p:nvSpPr>
              <p:spPr bwMode="auto">
                <a:xfrm>
                  <a:off x="2313" y="1728"/>
                  <a:ext cx="161" cy="5"/>
                </a:xfrm>
                <a:prstGeom prst="rect">
                  <a:avLst/>
                </a:prstGeom>
                <a:solidFill>
                  <a:srgbClr val="7D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01" name="Rectangle 377"/>
                <p:cNvSpPr>
                  <a:spLocks noChangeArrowheads="1"/>
                </p:cNvSpPr>
                <p:nvPr/>
              </p:nvSpPr>
              <p:spPr bwMode="auto">
                <a:xfrm>
                  <a:off x="2313" y="1733"/>
                  <a:ext cx="161" cy="6"/>
                </a:xfrm>
                <a:prstGeom prst="rect">
                  <a:avLst/>
                </a:prstGeom>
                <a:solidFill>
                  <a:srgbClr val="7F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02" name="Rectangle 378"/>
                <p:cNvSpPr>
                  <a:spLocks noChangeArrowheads="1"/>
                </p:cNvSpPr>
                <p:nvPr/>
              </p:nvSpPr>
              <p:spPr bwMode="auto">
                <a:xfrm>
                  <a:off x="2313" y="1739"/>
                  <a:ext cx="161" cy="9"/>
                </a:xfrm>
                <a:prstGeom prst="rect">
                  <a:avLst/>
                </a:prstGeom>
                <a:solidFill>
                  <a:srgbClr val="81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03" name="Rectangle 379"/>
                <p:cNvSpPr>
                  <a:spLocks noChangeArrowheads="1"/>
                </p:cNvSpPr>
                <p:nvPr/>
              </p:nvSpPr>
              <p:spPr bwMode="auto">
                <a:xfrm>
                  <a:off x="2313" y="1748"/>
                  <a:ext cx="161" cy="6"/>
                </a:xfrm>
                <a:prstGeom prst="rect">
                  <a:avLst/>
                </a:prstGeom>
                <a:solidFill>
                  <a:srgbClr val="83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04" name="Rectangle 380"/>
                <p:cNvSpPr>
                  <a:spLocks noChangeArrowheads="1"/>
                </p:cNvSpPr>
                <p:nvPr/>
              </p:nvSpPr>
              <p:spPr bwMode="auto">
                <a:xfrm>
                  <a:off x="2313" y="1754"/>
                  <a:ext cx="161" cy="6"/>
                </a:xfrm>
                <a:prstGeom prst="rect">
                  <a:avLst/>
                </a:prstGeom>
                <a:solidFill>
                  <a:srgbClr val="85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05" name="Rectangle 381"/>
                <p:cNvSpPr>
                  <a:spLocks noChangeArrowheads="1"/>
                </p:cNvSpPr>
                <p:nvPr/>
              </p:nvSpPr>
              <p:spPr bwMode="auto">
                <a:xfrm>
                  <a:off x="2313" y="1760"/>
                  <a:ext cx="161" cy="8"/>
                </a:xfrm>
                <a:prstGeom prst="rect">
                  <a:avLst/>
                </a:prstGeom>
                <a:solidFill>
                  <a:srgbClr val="87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06" name="Rectangle 382"/>
                <p:cNvSpPr>
                  <a:spLocks noChangeArrowheads="1"/>
                </p:cNvSpPr>
                <p:nvPr/>
              </p:nvSpPr>
              <p:spPr bwMode="auto">
                <a:xfrm>
                  <a:off x="2313" y="1768"/>
                  <a:ext cx="161" cy="7"/>
                </a:xfrm>
                <a:prstGeom prst="rect">
                  <a:avLst/>
                </a:prstGeom>
                <a:solidFill>
                  <a:srgbClr val="8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07" name="Rectangle 383"/>
                <p:cNvSpPr>
                  <a:spLocks noChangeArrowheads="1"/>
                </p:cNvSpPr>
                <p:nvPr/>
              </p:nvSpPr>
              <p:spPr bwMode="auto">
                <a:xfrm>
                  <a:off x="2313" y="1775"/>
                  <a:ext cx="161" cy="6"/>
                </a:xfrm>
                <a:prstGeom prst="rect">
                  <a:avLst/>
                </a:prstGeom>
                <a:solidFill>
                  <a:srgbClr val="8B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08" name="Rectangle 384"/>
                <p:cNvSpPr>
                  <a:spLocks noChangeArrowheads="1"/>
                </p:cNvSpPr>
                <p:nvPr/>
              </p:nvSpPr>
              <p:spPr bwMode="auto">
                <a:xfrm>
                  <a:off x="2313" y="1781"/>
                  <a:ext cx="161" cy="7"/>
                </a:xfrm>
                <a:prstGeom prst="rect">
                  <a:avLst/>
                </a:prstGeom>
                <a:solidFill>
                  <a:srgbClr val="8D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09" name="Rectangle 385"/>
                <p:cNvSpPr>
                  <a:spLocks noChangeArrowheads="1"/>
                </p:cNvSpPr>
                <p:nvPr/>
              </p:nvSpPr>
              <p:spPr bwMode="auto">
                <a:xfrm>
                  <a:off x="2313" y="1788"/>
                  <a:ext cx="161" cy="6"/>
                </a:xfrm>
                <a:prstGeom prst="rect">
                  <a:avLst/>
                </a:prstGeom>
                <a:solidFill>
                  <a:srgbClr val="8F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10" name="Rectangle 386"/>
                <p:cNvSpPr>
                  <a:spLocks noChangeArrowheads="1"/>
                </p:cNvSpPr>
                <p:nvPr/>
              </p:nvSpPr>
              <p:spPr bwMode="auto">
                <a:xfrm>
                  <a:off x="2313" y="1794"/>
                  <a:ext cx="161" cy="6"/>
                </a:xfrm>
                <a:prstGeom prst="rect">
                  <a:avLst/>
                </a:prstGeom>
                <a:solidFill>
                  <a:srgbClr val="91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11" name="Rectangle 387"/>
                <p:cNvSpPr>
                  <a:spLocks noChangeArrowheads="1"/>
                </p:cNvSpPr>
                <p:nvPr/>
              </p:nvSpPr>
              <p:spPr bwMode="auto">
                <a:xfrm>
                  <a:off x="2313" y="1800"/>
                  <a:ext cx="161" cy="6"/>
                </a:xfrm>
                <a:prstGeom prst="rect">
                  <a:avLst/>
                </a:prstGeom>
                <a:solidFill>
                  <a:srgbClr val="93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12" name="Rectangle 388"/>
                <p:cNvSpPr>
                  <a:spLocks noChangeArrowheads="1"/>
                </p:cNvSpPr>
                <p:nvPr/>
              </p:nvSpPr>
              <p:spPr bwMode="auto">
                <a:xfrm>
                  <a:off x="2313" y="1806"/>
                  <a:ext cx="161" cy="7"/>
                </a:xfrm>
                <a:prstGeom prst="rect">
                  <a:avLst/>
                </a:prstGeom>
                <a:solidFill>
                  <a:srgbClr val="95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13" name="Rectangle 389"/>
                <p:cNvSpPr>
                  <a:spLocks noChangeArrowheads="1"/>
                </p:cNvSpPr>
                <p:nvPr/>
              </p:nvSpPr>
              <p:spPr bwMode="auto">
                <a:xfrm>
                  <a:off x="2313" y="1813"/>
                  <a:ext cx="161" cy="6"/>
                </a:xfrm>
                <a:prstGeom prst="rect">
                  <a:avLst/>
                </a:prstGeom>
                <a:solidFill>
                  <a:srgbClr val="97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14" name="Rectangle 390"/>
                <p:cNvSpPr>
                  <a:spLocks noChangeArrowheads="1"/>
                </p:cNvSpPr>
                <p:nvPr/>
              </p:nvSpPr>
              <p:spPr bwMode="auto">
                <a:xfrm>
                  <a:off x="2313" y="1819"/>
                  <a:ext cx="161" cy="7"/>
                </a:xfrm>
                <a:prstGeom prst="rect">
                  <a:avLst/>
                </a:prstGeom>
                <a:solidFill>
                  <a:srgbClr val="9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15" name="Rectangle 391"/>
                <p:cNvSpPr>
                  <a:spLocks noChangeArrowheads="1"/>
                </p:cNvSpPr>
                <p:nvPr/>
              </p:nvSpPr>
              <p:spPr bwMode="auto">
                <a:xfrm>
                  <a:off x="2313" y="1826"/>
                  <a:ext cx="161" cy="8"/>
                </a:xfrm>
                <a:prstGeom prst="rect">
                  <a:avLst/>
                </a:prstGeom>
                <a:solidFill>
                  <a:srgbClr val="9B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16" name="Rectangle 392"/>
                <p:cNvSpPr>
                  <a:spLocks noChangeArrowheads="1"/>
                </p:cNvSpPr>
                <p:nvPr/>
              </p:nvSpPr>
              <p:spPr bwMode="auto">
                <a:xfrm>
                  <a:off x="2313" y="1834"/>
                  <a:ext cx="161" cy="6"/>
                </a:xfrm>
                <a:prstGeom prst="rect">
                  <a:avLst/>
                </a:prstGeom>
                <a:solidFill>
                  <a:srgbClr val="9D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17" name="Rectangle 393"/>
                <p:cNvSpPr>
                  <a:spLocks noChangeArrowheads="1"/>
                </p:cNvSpPr>
                <p:nvPr/>
              </p:nvSpPr>
              <p:spPr bwMode="auto">
                <a:xfrm>
                  <a:off x="2313" y="1840"/>
                  <a:ext cx="161" cy="7"/>
                </a:xfrm>
                <a:prstGeom prst="rect">
                  <a:avLst/>
                </a:prstGeom>
                <a:solidFill>
                  <a:srgbClr val="9F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18" name="Rectangle 394"/>
                <p:cNvSpPr>
                  <a:spLocks noChangeArrowheads="1"/>
                </p:cNvSpPr>
                <p:nvPr/>
              </p:nvSpPr>
              <p:spPr bwMode="auto">
                <a:xfrm>
                  <a:off x="2313" y="1847"/>
                  <a:ext cx="161" cy="5"/>
                </a:xfrm>
                <a:prstGeom prst="rect">
                  <a:avLst/>
                </a:prstGeom>
                <a:solidFill>
                  <a:srgbClr val="A1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19" name="Rectangle 395"/>
                <p:cNvSpPr>
                  <a:spLocks noChangeArrowheads="1"/>
                </p:cNvSpPr>
                <p:nvPr/>
              </p:nvSpPr>
              <p:spPr bwMode="auto">
                <a:xfrm>
                  <a:off x="2313" y="1852"/>
                  <a:ext cx="161" cy="7"/>
                </a:xfrm>
                <a:prstGeom prst="rect">
                  <a:avLst/>
                </a:prstGeom>
                <a:solidFill>
                  <a:srgbClr val="A3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20" name="Rectangle 396"/>
                <p:cNvSpPr>
                  <a:spLocks noChangeArrowheads="1"/>
                </p:cNvSpPr>
                <p:nvPr/>
              </p:nvSpPr>
              <p:spPr bwMode="auto">
                <a:xfrm>
                  <a:off x="2313" y="1859"/>
                  <a:ext cx="161" cy="8"/>
                </a:xfrm>
                <a:prstGeom prst="rect">
                  <a:avLst/>
                </a:prstGeom>
                <a:solidFill>
                  <a:srgbClr val="A5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21" name="Rectangle 397"/>
                <p:cNvSpPr>
                  <a:spLocks noChangeArrowheads="1"/>
                </p:cNvSpPr>
                <p:nvPr/>
              </p:nvSpPr>
              <p:spPr bwMode="auto">
                <a:xfrm>
                  <a:off x="2313" y="1867"/>
                  <a:ext cx="161" cy="7"/>
                </a:xfrm>
                <a:prstGeom prst="rect">
                  <a:avLst/>
                </a:prstGeom>
                <a:solidFill>
                  <a:srgbClr val="A7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22" name="Rectangle 398"/>
                <p:cNvSpPr>
                  <a:spLocks noChangeArrowheads="1"/>
                </p:cNvSpPr>
                <p:nvPr/>
              </p:nvSpPr>
              <p:spPr bwMode="auto">
                <a:xfrm>
                  <a:off x="2313" y="1874"/>
                  <a:ext cx="161" cy="6"/>
                </a:xfrm>
                <a:prstGeom prst="rect">
                  <a:avLst/>
                </a:prstGeom>
                <a:solidFill>
                  <a:srgbClr val="A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23" name="Rectangle 399"/>
                <p:cNvSpPr>
                  <a:spLocks noChangeArrowheads="1"/>
                </p:cNvSpPr>
                <p:nvPr/>
              </p:nvSpPr>
              <p:spPr bwMode="auto">
                <a:xfrm>
                  <a:off x="2313" y="1880"/>
                  <a:ext cx="161" cy="8"/>
                </a:xfrm>
                <a:prstGeom prst="rect">
                  <a:avLst/>
                </a:prstGeom>
                <a:solidFill>
                  <a:srgbClr val="AB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24" name="Rectangle 400"/>
                <p:cNvSpPr>
                  <a:spLocks noChangeArrowheads="1"/>
                </p:cNvSpPr>
                <p:nvPr/>
              </p:nvSpPr>
              <p:spPr bwMode="auto">
                <a:xfrm>
                  <a:off x="2313" y="1888"/>
                  <a:ext cx="161" cy="9"/>
                </a:xfrm>
                <a:prstGeom prst="rect">
                  <a:avLst/>
                </a:prstGeom>
                <a:solidFill>
                  <a:srgbClr val="AD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25" name="Rectangle 401"/>
                <p:cNvSpPr>
                  <a:spLocks noChangeArrowheads="1"/>
                </p:cNvSpPr>
                <p:nvPr/>
              </p:nvSpPr>
              <p:spPr bwMode="auto">
                <a:xfrm>
                  <a:off x="2313" y="1897"/>
                  <a:ext cx="161" cy="6"/>
                </a:xfrm>
                <a:prstGeom prst="rect">
                  <a:avLst/>
                </a:prstGeom>
                <a:solidFill>
                  <a:srgbClr val="AF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26" name="Rectangle 402"/>
                <p:cNvSpPr>
                  <a:spLocks noChangeArrowheads="1"/>
                </p:cNvSpPr>
                <p:nvPr/>
              </p:nvSpPr>
              <p:spPr bwMode="auto">
                <a:xfrm>
                  <a:off x="2313" y="1903"/>
                  <a:ext cx="161" cy="8"/>
                </a:xfrm>
                <a:prstGeom prst="rect">
                  <a:avLst/>
                </a:prstGeom>
                <a:solidFill>
                  <a:srgbClr val="B1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27" name="Rectangle 403"/>
                <p:cNvSpPr>
                  <a:spLocks noChangeArrowheads="1"/>
                </p:cNvSpPr>
                <p:nvPr/>
              </p:nvSpPr>
              <p:spPr bwMode="auto">
                <a:xfrm>
                  <a:off x="2313" y="1911"/>
                  <a:ext cx="161" cy="9"/>
                </a:xfrm>
                <a:prstGeom prst="rect">
                  <a:avLst/>
                </a:prstGeom>
                <a:solidFill>
                  <a:srgbClr val="B3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28" name="Rectangle 404"/>
                <p:cNvSpPr>
                  <a:spLocks noChangeArrowheads="1"/>
                </p:cNvSpPr>
                <p:nvPr/>
              </p:nvSpPr>
              <p:spPr bwMode="auto">
                <a:xfrm>
                  <a:off x="2313" y="1920"/>
                  <a:ext cx="161" cy="8"/>
                </a:xfrm>
                <a:prstGeom prst="rect">
                  <a:avLst/>
                </a:prstGeom>
                <a:solidFill>
                  <a:srgbClr val="B5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29" name="Rectangle 405"/>
                <p:cNvSpPr>
                  <a:spLocks noChangeArrowheads="1"/>
                </p:cNvSpPr>
                <p:nvPr/>
              </p:nvSpPr>
              <p:spPr bwMode="auto">
                <a:xfrm>
                  <a:off x="2313" y="1928"/>
                  <a:ext cx="161" cy="11"/>
                </a:xfrm>
                <a:prstGeom prst="rect">
                  <a:avLst/>
                </a:prstGeom>
                <a:solidFill>
                  <a:srgbClr val="B7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30" name="Rectangle 406"/>
                <p:cNvSpPr>
                  <a:spLocks noChangeArrowheads="1"/>
                </p:cNvSpPr>
                <p:nvPr/>
              </p:nvSpPr>
              <p:spPr bwMode="auto">
                <a:xfrm>
                  <a:off x="2313" y="1939"/>
                  <a:ext cx="161" cy="10"/>
                </a:xfrm>
                <a:prstGeom prst="rect">
                  <a:avLst/>
                </a:prstGeom>
                <a:solidFill>
                  <a:srgbClr val="B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31" name="Rectangle 407"/>
                <p:cNvSpPr>
                  <a:spLocks noChangeArrowheads="1"/>
                </p:cNvSpPr>
                <p:nvPr/>
              </p:nvSpPr>
              <p:spPr bwMode="auto">
                <a:xfrm>
                  <a:off x="2313" y="1949"/>
                  <a:ext cx="161" cy="11"/>
                </a:xfrm>
                <a:prstGeom prst="rect">
                  <a:avLst/>
                </a:prstGeom>
                <a:solidFill>
                  <a:srgbClr val="BB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  <p:grpSp>
            <p:nvGrpSpPr>
              <p:cNvPr id="1633" name="Group 609"/>
              <p:cNvGrpSpPr>
                <a:grpSpLocks/>
              </p:cNvGrpSpPr>
              <p:nvPr/>
            </p:nvGrpSpPr>
            <p:grpSpPr bwMode="auto">
              <a:xfrm>
                <a:off x="2313" y="1687"/>
                <a:ext cx="1079" cy="392"/>
                <a:chOff x="2313" y="1687"/>
                <a:chExt cx="1079" cy="392"/>
              </a:xfrm>
            </p:grpSpPr>
            <p:sp>
              <p:nvSpPr>
                <p:cNvPr id="1433" name="Rectangle 409"/>
                <p:cNvSpPr>
                  <a:spLocks noChangeArrowheads="1"/>
                </p:cNvSpPr>
                <p:nvPr/>
              </p:nvSpPr>
              <p:spPr bwMode="auto">
                <a:xfrm>
                  <a:off x="2313" y="1960"/>
                  <a:ext cx="161" cy="10"/>
                </a:xfrm>
                <a:prstGeom prst="rect">
                  <a:avLst/>
                </a:prstGeom>
                <a:solidFill>
                  <a:srgbClr val="BD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34" name="Rectangle 410"/>
                <p:cNvSpPr>
                  <a:spLocks noChangeArrowheads="1"/>
                </p:cNvSpPr>
                <p:nvPr/>
              </p:nvSpPr>
              <p:spPr bwMode="auto">
                <a:xfrm>
                  <a:off x="2313" y="1970"/>
                  <a:ext cx="161" cy="13"/>
                </a:xfrm>
                <a:prstGeom prst="rect">
                  <a:avLst/>
                </a:prstGeom>
                <a:solidFill>
                  <a:srgbClr val="BF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35" name="Rectangle 411"/>
                <p:cNvSpPr>
                  <a:spLocks noChangeArrowheads="1"/>
                </p:cNvSpPr>
                <p:nvPr/>
              </p:nvSpPr>
              <p:spPr bwMode="auto">
                <a:xfrm>
                  <a:off x="2313" y="1983"/>
                  <a:ext cx="161" cy="12"/>
                </a:xfrm>
                <a:prstGeom prst="rect">
                  <a:avLst/>
                </a:prstGeom>
                <a:solidFill>
                  <a:srgbClr val="C1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36" name="Rectangle 412"/>
                <p:cNvSpPr>
                  <a:spLocks noChangeArrowheads="1"/>
                </p:cNvSpPr>
                <p:nvPr/>
              </p:nvSpPr>
              <p:spPr bwMode="auto">
                <a:xfrm>
                  <a:off x="2313" y="1995"/>
                  <a:ext cx="161" cy="17"/>
                </a:xfrm>
                <a:prstGeom prst="rect">
                  <a:avLst/>
                </a:prstGeom>
                <a:solidFill>
                  <a:srgbClr val="C3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37" name="Rectangle 413"/>
                <p:cNvSpPr>
                  <a:spLocks noChangeArrowheads="1"/>
                </p:cNvSpPr>
                <p:nvPr/>
              </p:nvSpPr>
              <p:spPr bwMode="auto">
                <a:xfrm>
                  <a:off x="2313" y="2012"/>
                  <a:ext cx="161" cy="19"/>
                </a:xfrm>
                <a:prstGeom prst="rect">
                  <a:avLst/>
                </a:prstGeom>
                <a:solidFill>
                  <a:srgbClr val="C5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38" name="Rectangle 414"/>
                <p:cNvSpPr>
                  <a:spLocks noChangeArrowheads="1"/>
                </p:cNvSpPr>
                <p:nvPr/>
              </p:nvSpPr>
              <p:spPr bwMode="auto">
                <a:xfrm>
                  <a:off x="2313" y="2031"/>
                  <a:ext cx="161" cy="12"/>
                </a:xfrm>
                <a:prstGeom prst="rect">
                  <a:avLst/>
                </a:prstGeom>
                <a:solidFill>
                  <a:srgbClr val="C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39" name="Rectangle 415"/>
                <p:cNvSpPr>
                  <a:spLocks noChangeArrowheads="1"/>
                </p:cNvSpPr>
                <p:nvPr/>
              </p:nvSpPr>
              <p:spPr bwMode="auto">
                <a:xfrm>
                  <a:off x="2496" y="1716"/>
                  <a:ext cx="158" cy="4"/>
                </a:xfrm>
                <a:prstGeom prst="rect">
                  <a:avLst/>
                </a:prstGeom>
                <a:solidFill>
                  <a:srgbClr val="7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40" name="Rectangle 416"/>
                <p:cNvSpPr>
                  <a:spLocks noChangeArrowheads="1"/>
                </p:cNvSpPr>
                <p:nvPr/>
              </p:nvSpPr>
              <p:spPr bwMode="auto">
                <a:xfrm>
                  <a:off x="2496" y="1720"/>
                  <a:ext cx="158" cy="9"/>
                </a:xfrm>
                <a:prstGeom prst="rect">
                  <a:avLst/>
                </a:prstGeom>
                <a:solidFill>
                  <a:srgbClr val="7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41" name="Rectangle 417"/>
                <p:cNvSpPr>
                  <a:spLocks noChangeArrowheads="1"/>
                </p:cNvSpPr>
                <p:nvPr/>
              </p:nvSpPr>
              <p:spPr bwMode="auto">
                <a:xfrm>
                  <a:off x="2496" y="1729"/>
                  <a:ext cx="158" cy="6"/>
                </a:xfrm>
                <a:prstGeom prst="rect">
                  <a:avLst/>
                </a:prstGeom>
                <a:solidFill>
                  <a:srgbClr val="7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42" name="Rectangle 418"/>
                <p:cNvSpPr>
                  <a:spLocks noChangeArrowheads="1"/>
                </p:cNvSpPr>
                <p:nvPr/>
              </p:nvSpPr>
              <p:spPr bwMode="auto">
                <a:xfrm>
                  <a:off x="2496" y="1735"/>
                  <a:ext cx="158" cy="8"/>
                </a:xfrm>
                <a:prstGeom prst="rect">
                  <a:avLst/>
                </a:prstGeom>
                <a:solidFill>
                  <a:srgbClr val="8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43" name="Rectangle 419"/>
                <p:cNvSpPr>
                  <a:spLocks noChangeArrowheads="1"/>
                </p:cNvSpPr>
                <p:nvPr/>
              </p:nvSpPr>
              <p:spPr bwMode="auto">
                <a:xfrm>
                  <a:off x="2496" y="1743"/>
                  <a:ext cx="158" cy="7"/>
                </a:xfrm>
                <a:prstGeom prst="rect">
                  <a:avLst/>
                </a:prstGeom>
                <a:solidFill>
                  <a:srgbClr val="8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44" name="Rectangle 420"/>
                <p:cNvSpPr>
                  <a:spLocks noChangeArrowheads="1"/>
                </p:cNvSpPr>
                <p:nvPr/>
              </p:nvSpPr>
              <p:spPr bwMode="auto">
                <a:xfrm>
                  <a:off x="2496" y="1750"/>
                  <a:ext cx="158" cy="8"/>
                </a:xfrm>
                <a:prstGeom prst="rect">
                  <a:avLst/>
                </a:prstGeom>
                <a:solidFill>
                  <a:srgbClr val="8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45" name="Rectangle 421"/>
                <p:cNvSpPr>
                  <a:spLocks noChangeArrowheads="1"/>
                </p:cNvSpPr>
                <p:nvPr/>
              </p:nvSpPr>
              <p:spPr bwMode="auto">
                <a:xfrm>
                  <a:off x="2496" y="1758"/>
                  <a:ext cx="158" cy="7"/>
                </a:xfrm>
                <a:prstGeom prst="rect">
                  <a:avLst/>
                </a:prstGeom>
                <a:solidFill>
                  <a:srgbClr val="8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46" name="Rectangle 422"/>
                <p:cNvSpPr>
                  <a:spLocks noChangeArrowheads="1"/>
                </p:cNvSpPr>
                <p:nvPr/>
              </p:nvSpPr>
              <p:spPr bwMode="auto">
                <a:xfrm>
                  <a:off x="2496" y="1765"/>
                  <a:ext cx="158" cy="6"/>
                </a:xfrm>
                <a:prstGeom prst="rect">
                  <a:avLst/>
                </a:prstGeom>
                <a:solidFill>
                  <a:srgbClr val="8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47" name="Rectangle 423"/>
                <p:cNvSpPr>
                  <a:spLocks noChangeArrowheads="1"/>
                </p:cNvSpPr>
                <p:nvPr/>
              </p:nvSpPr>
              <p:spPr bwMode="auto">
                <a:xfrm>
                  <a:off x="2496" y="1771"/>
                  <a:ext cx="158" cy="6"/>
                </a:xfrm>
                <a:prstGeom prst="rect">
                  <a:avLst/>
                </a:prstGeom>
                <a:solidFill>
                  <a:srgbClr val="8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48" name="Rectangle 424"/>
                <p:cNvSpPr>
                  <a:spLocks noChangeArrowheads="1"/>
                </p:cNvSpPr>
                <p:nvPr/>
              </p:nvSpPr>
              <p:spPr bwMode="auto">
                <a:xfrm>
                  <a:off x="2496" y="1777"/>
                  <a:ext cx="158" cy="6"/>
                </a:xfrm>
                <a:prstGeom prst="rect">
                  <a:avLst/>
                </a:prstGeom>
                <a:solidFill>
                  <a:srgbClr val="8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49" name="Rectangle 425"/>
                <p:cNvSpPr>
                  <a:spLocks noChangeArrowheads="1"/>
                </p:cNvSpPr>
                <p:nvPr/>
              </p:nvSpPr>
              <p:spPr bwMode="auto">
                <a:xfrm>
                  <a:off x="2496" y="1783"/>
                  <a:ext cx="158" cy="7"/>
                </a:xfrm>
                <a:prstGeom prst="rect">
                  <a:avLst/>
                </a:prstGeom>
                <a:solidFill>
                  <a:srgbClr val="8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50" name="Rectangle 426"/>
                <p:cNvSpPr>
                  <a:spLocks noChangeArrowheads="1"/>
                </p:cNvSpPr>
                <p:nvPr/>
              </p:nvSpPr>
              <p:spPr bwMode="auto">
                <a:xfrm>
                  <a:off x="2496" y="1790"/>
                  <a:ext cx="158" cy="8"/>
                </a:xfrm>
                <a:prstGeom prst="rect">
                  <a:avLst/>
                </a:prstGeom>
                <a:solidFill>
                  <a:srgbClr val="9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51" name="Rectangle 427"/>
                <p:cNvSpPr>
                  <a:spLocks noChangeArrowheads="1"/>
                </p:cNvSpPr>
                <p:nvPr/>
              </p:nvSpPr>
              <p:spPr bwMode="auto">
                <a:xfrm>
                  <a:off x="2496" y="1798"/>
                  <a:ext cx="158" cy="6"/>
                </a:xfrm>
                <a:prstGeom prst="rect">
                  <a:avLst/>
                </a:prstGeom>
                <a:solidFill>
                  <a:srgbClr val="9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52" name="Rectangle 428"/>
                <p:cNvSpPr>
                  <a:spLocks noChangeArrowheads="1"/>
                </p:cNvSpPr>
                <p:nvPr/>
              </p:nvSpPr>
              <p:spPr bwMode="auto">
                <a:xfrm>
                  <a:off x="2496" y="1804"/>
                  <a:ext cx="158" cy="7"/>
                </a:xfrm>
                <a:prstGeom prst="rect">
                  <a:avLst/>
                </a:prstGeom>
                <a:solidFill>
                  <a:srgbClr val="9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53" name="Rectangle 429"/>
                <p:cNvSpPr>
                  <a:spLocks noChangeArrowheads="1"/>
                </p:cNvSpPr>
                <p:nvPr/>
              </p:nvSpPr>
              <p:spPr bwMode="auto">
                <a:xfrm>
                  <a:off x="2496" y="1811"/>
                  <a:ext cx="158" cy="6"/>
                </a:xfrm>
                <a:prstGeom prst="rect">
                  <a:avLst/>
                </a:prstGeom>
                <a:solidFill>
                  <a:srgbClr val="9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54" name="Rectangle 430"/>
                <p:cNvSpPr>
                  <a:spLocks noChangeArrowheads="1"/>
                </p:cNvSpPr>
                <p:nvPr/>
              </p:nvSpPr>
              <p:spPr bwMode="auto">
                <a:xfrm>
                  <a:off x="2496" y="1817"/>
                  <a:ext cx="158" cy="6"/>
                </a:xfrm>
                <a:prstGeom prst="rect">
                  <a:avLst/>
                </a:prstGeom>
                <a:solidFill>
                  <a:srgbClr val="9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55" name="Rectangle 431"/>
                <p:cNvSpPr>
                  <a:spLocks noChangeArrowheads="1"/>
                </p:cNvSpPr>
                <p:nvPr/>
              </p:nvSpPr>
              <p:spPr bwMode="auto">
                <a:xfrm>
                  <a:off x="2496" y="1823"/>
                  <a:ext cx="158" cy="6"/>
                </a:xfrm>
                <a:prstGeom prst="rect">
                  <a:avLst/>
                </a:prstGeom>
                <a:solidFill>
                  <a:srgbClr val="9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56" name="Rectangle 432"/>
                <p:cNvSpPr>
                  <a:spLocks noChangeArrowheads="1"/>
                </p:cNvSpPr>
                <p:nvPr/>
              </p:nvSpPr>
              <p:spPr bwMode="auto">
                <a:xfrm>
                  <a:off x="2496" y="1829"/>
                  <a:ext cx="158" cy="7"/>
                </a:xfrm>
                <a:prstGeom prst="rect">
                  <a:avLst/>
                </a:prstGeom>
                <a:solidFill>
                  <a:srgbClr val="9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57" name="Rectangle 433"/>
                <p:cNvSpPr>
                  <a:spLocks noChangeArrowheads="1"/>
                </p:cNvSpPr>
                <p:nvPr/>
              </p:nvSpPr>
              <p:spPr bwMode="auto">
                <a:xfrm>
                  <a:off x="2496" y="1836"/>
                  <a:ext cx="158" cy="6"/>
                </a:xfrm>
                <a:prstGeom prst="rect">
                  <a:avLst/>
                </a:prstGeom>
                <a:solidFill>
                  <a:srgbClr val="9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58" name="Rectangle 434"/>
                <p:cNvSpPr>
                  <a:spLocks noChangeArrowheads="1"/>
                </p:cNvSpPr>
                <p:nvPr/>
              </p:nvSpPr>
              <p:spPr bwMode="auto">
                <a:xfrm>
                  <a:off x="2496" y="1842"/>
                  <a:ext cx="158" cy="7"/>
                </a:xfrm>
                <a:prstGeom prst="rect">
                  <a:avLst/>
                </a:prstGeom>
                <a:solidFill>
                  <a:srgbClr val="A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59" name="Rectangle 435"/>
                <p:cNvSpPr>
                  <a:spLocks noChangeArrowheads="1"/>
                </p:cNvSpPr>
                <p:nvPr/>
              </p:nvSpPr>
              <p:spPr bwMode="auto">
                <a:xfrm>
                  <a:off x="2496" y="1849"/>
                  <a:ext cx="158" cy="8"/>
                </a:xfrm>
                <a:prstGeom prst="rect">
                  <a:avLst/>
                </a:prstGeom>
                <a:solidFill>
                  <a:srgbClr val="A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60" name="Rectangle 436"/>
                <p:cNvSpPr>
                  <a:spLocks noChangeArrowheads="1"/>
                </p:cNvSpPr>
                <p:nvPr/>
              </p:nvSpPr>
              <p:spPr bwMode="auto">
                <a:xfrm>
                  <a:off x="2496" y="1857"/>
                  <a:ext cx="158" cy="6"/>
                </a:xfrm>
                <a:prstGeom prst="rect">
                  <a:avLst/>
                </a:prstGeom>
                <a:solidFill>
                  <a:srgbClr val="A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61" name="Rectangle 437"/>
                <p:cNvSpPr>
                  <a:spLocks noChangeArrowheads="1"/>
                </p:cNvSpPr>
                <p:nvPr/>
              </p:nvSpPr>
              <p:spPr bwMode="auto">
                <a:xfrm>
                  <a:off x="2496" y="1863"/>
                  <a:ext cx="158" cy="7"/>
                </a:xfrm>
                <a:prstGeom prst="rect">
                  <a:avLst/>
                </a:prstGeom>
                <a:solidFill>
                  <a:srgbClr val="A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62" name="Rectangle 438"/>
                <p:cNvSpPr>
                  <a:spLocks noChangeArrowheads="1"/>
                </p:cNvSpPr>
                <p:nvPr/>
              </p:nvSpPr>
              <p:spPr bwMode="auto">
                <a:xfrm>
                  <a:off x="2496" y="1870"/>
                  <a:ext cx="158" cy="8"/>
                </a:xfrm>
                <a:prstGeom prst="rect">
                  <a:avLst/>
                </a:prstGeom>
                <a:solidFill>
                  <a:srgbClr val="A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63" name="Rectangle 439"/>
                <p:cNvSpPr>
                  <a:spLocks noChangeArrowheads="1"/>
                </p:cNvSpPr>
                <p:nvPr/>
              </p:nvSpPr>
              <p:spPr bwMode="auto">
                <a:xfrm>
                  <a:off x="2496" y="1878"/>
                  <a:ext cx="158" cy="6"/>
                </a:xfrm>
                <a:prstGeom prst="rect">
                  <a:avLst/>
                </a:prstGeom>
                <a:solidFill>
                  <a:srgbClr val="A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64" name="Rectangle 440"/>
                <p:cNvSpPr>
                  <a:spLocks noChangeArrowheads="1"/>
                </p:cNvSpPr>
                <p:nvPr/>
              </p:nvSpPr>
              <p:spPr bwMode="auto">
                <a:xfrm>
                  <a:off x="2496" y="1884"/>
                  <a:ext cx="158" cy="9"/>
                </a:xfrm>
                <a:prstGeom prst="rect">
                  <a:avLst/>
                </a:prstGeom>
                <a:solidFill>
                  <a:srgbClr val="A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65" name="Rectangle 441"/>
                <p:cNvSpPr>
                  <a:spLocks noChangeArrowheads="1"/>
                </p:cNvSpPr>
                <p:nvPr/>
              </p:nvSpPr>
              <p:spPr bwMode="auto">
                <a:xfrm>
                  <a:off x="2496" y="1893"/>
                  <a:ext cx="158" cy="6"/>
                </a:xfrm>
                <a:prstGeom prst="rect">
                  <a:avLst/>
                </a:prstGeom>
                <a:solidFill>
                  <a:srgbClr val="A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66" name="Rectangle 442"/>
                <p:cNvSpPr>
                  <a:spLocks noChangeArrowheads="1"/>
                </p:cNvSpPr>
                <p:nvPr/>
              </p:nvSpPr>
              <p:spPr bwMode="auto">
                <a:xfrm>
                  <a:off x="2496" y="1899"/>
                  <a:ext cx="158" cy="9"/>
                </a:xfrm>
                <a:prstGeom prst="rect">
                  <a:avLst/>
                </a:prstGeom>
                <a:solidFill>
                  <a:srgbClr val="B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67" name="Rectangle 443"/>
                <p:cNvSpPr>
                  <a:spLocks noChangeArrowheads="1"/>
                </p:cNvSpPr>
                <p:nvPr/>
              </p:nvSpPr>
              <p:spPr bwMode="auto">
                <a:xfrm>
                  <a:off x="2496" y="1908"/>
                  <a:ext cx="158" cy="8"/>
                </a:xfrm>
                <a:prstGeom prst="rect">
                  <a:avLst/>
                </a:prstGeom>
                <a:solidFill>
                  <a:srgbClr val="B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68" name="Rectangle 444"/>
                <p:cNvSpPr>
                  <a:spLocks noChangeArrowheads="1"/>
                </p:cNvSpPr>
                <p:nvPr/>
              </p:nvSpPr>
              <p:spPr bwMode="auto">
                <a:xfrm>
                  <a:off x="2496" y="1916"/>
                  <a:ext cx="158" cy="8"/>
                </a:xfrm>
                <a:prstGeom prst="rect">
                  <a:avLst/>
                </a:prstGeom>
                <a:solidFill>
                  <a:srgbClr val="B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69" name="Rectangle 445"/>
                <p:cNvSpPr>
                  <a:spLocks noChangeArrowheads="1"/>
                </p:cNvSpPr>
                <p:nvPr/>
              </p:nvSpPr>
              <p:spPr bwMode="auto">
                <a:xfrm>
                  <a:off x="2496" y="1924"/>
                  <a:ext cx="158" cy="10"/>
                </a:xfrm>
                <a:prstGeom prst="rect">
                  <a:avLst/>
                </a:prstGeom>
                <a:solidFill>
                  <a:srgbClr val="B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70" name="Rectangle 446"/>
                <p:cNvSpPr>
                  <a:spLocks noChangeArrowheads="1"/>
                </p:cNvSpPr>
                <p:nvPr/>
              </p:nvSpPr>
              <p:spPr bwMode="auto">
                <a:xfrm>
                  <a:off x="2496" y="1934"/>
                  <a:ext cx="158" cy="9"/>
                </a:xfrm>
                <a:prstGeom prst="rect">
                  <a:avLst/>
                </a:prstGeom>
                <a:solidFill>
                  <a:srgbClr val="B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71" name="Rectangle 447"/>
                <p:cNvSpPr>
                  <a:spLocks noChangeArrowheads="1"/>
                </p:cNvSpPr>
                <p:nvPr/>
              </p:nvSpPr>
              <p:spPr bwMode="auto">
                <a:xfrm>
                  <a:off x="2496" y="1943"/>
                  <a:ext cx="158" cy="11"/>
                </a:xfrm>
                <a:prstGeom prst="rect">
                  <a:avLst/>
                </a:prstGeom>
                <a:solidFill>
                  <a:srgbClr val="B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72" name="Rectangle 448"/>
                <p:cNvSpPr>
                  <a:spLocks noChangeArrowheads="1"/>
                </p:cNvSpPr>
                <p:nvPr/>
              </p:nvSpPr>
              <p:spPr bwMode="auto">
                <a:xfrm>
                  <a:off x="2496" y="1954"/>
                  <a:ext cx="158" cy="10"/>
                </a:xfrm>
                <a:prstGeom prst="rect">
                  <a:avLst/>
                </a:prstGeom>
                <a:solidFill>
                  <a:srgbClr val="B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73" name="Rectangle 449"/>
                <p:cNvSpPr>
                  <a:spLocks noChangeArrowheads="1"/>
                </p:cNvSpPr>
                <p:nvPr/>
              </p:nvSpPr>
              <p:spPr bwMode="auto">
                <a:xfrm>
                  <a:off x="2496" y="1964"/>
                  <a:ext cx="158" cy="13"/>
                </a:xfrm>
                <a:prstGeom prst="rect">
                  <a:avLst/>
                </a:prstGeom>
                <a:solidFill>
                  <a:srgbClr val="B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74" name="Rectangle 450"/>
                <p:cNvSpPr>
                  <a:spLocks noChangeArrowheads="1"/>
                </p:cNvSpPr>
                <p:nvPr/>
              </p:nvSpPr>
              <p:spPr bwMode="auto">
                <a:xfrm>
                  <a:off x="2496" y="1977"/>
                  <a:ext cx="158" cy="12"/>
                </a:xfrm>
                <a:prstGeom prst="rect">
                  <a:avLst/>
                </a:prstGeom>
                <a:solidFill>
                  <a:srgbClr val="C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75" name="Rectangle 451"/>
                <p:cNvSpPr>
                  <a:spLocks noChangeArrowheads="1"/>
                </p:cNvSpPr>
                <p:nvPr/>
              </p:nvSpPr>
              <p:spPr bwMode="auto">
                <a:xfrm>
                  <a:off x="2496" y="1989"/>
                  <a:ext cx="158" cy="15"/>
                </a:xfrm>
                <a:prstGeom prst="rect">
                  <a:avLst/>
                </a:prstGeom>
                <a:solidFill>
                  <a:srgbClr val="C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76" name="Rectangle 452"/>
                <p:cNvSpPr>
                  <a:spLocks noChangeArrowheads="1"/>
                </p:cNvSpPr>
                <p:nvPr/>
              </p:nvSpPr>
              <p:spPr bwMode="auto">
                <a:xfrm>
                  <a:off x="2496" y="2004"/>
                  <a:ext cx="158" cy="17"/>
                </a:xfrm>
                <a:prstGeom prst="rect">
                  <a:avLst/>
                </a:prstGeom>
                <a:solidFill>
                  <a:srgbClr val="C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77" name="Rectangle 453"/>
                <p:cNvSpPr>
                  <a:spLocks noChangeArrowheads="1"/>
                </p:cNvSpPr>
                <p:nvPr/>
              </p:nvSpPr>
              <p:spPr bwMode="auto">
                <a:xfrm>
                  <a:off x="2496" y="2021"/>
                  <a:ext cx="158" cy="20"/>
                </a:xfrm>
                <a:prstGeom prst="rect">
                  <a:avLst/>
                </a:prstGeom>
                <a:solidFill>
                  <a:srgbClr val="C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78" name="Rectangle 454"/>
                <p:cNvSpPr>
                  <a:spLocks noChangeArrowheads="1"/>
                </p:cNvSpPr>
                <p:nvPr/>
              </p:nvSpPr>
              <p:spPr bwMode="auto">
                <a:xfrm>
                  <a:off x="2496" y="2041"/>
                  <a:ext cx="158" cy="28"/>
                </a:xfrm>
                <a:prstGeom prst="rect">
                  <a:avLst/>
                </a:prstGeom>
                <a:solidFill>
                  <a:srgbClr val="C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79" name="Rectangle 455"/>
                <p:cNvSpPr>
                  <a:spLocks noChangeArrowheads="1"/>
                </p:cNvSpPr>
                <p:nvPr/>
              </p:nvSpPr>
              <p:spPr bwMode="auto">
                <a:xfrm>
                  <a:off x="2496" y="2069"/>
                  <a:ext cx="158" cy="10"/>
                </a:xfrm>
                <a:prstGeom prst="rect">
                  <a:avLst/>
                </a:prstGeom>
                <a:solidFill>
                  <a:srgbClr val="C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80" name="Rectangle 456"/>
                <p:cNvSpPr>
                  <a:spLocks noChangeArrowheads="1"/>
                </p:cNvSpPr>
                <p:nvPr/>
              </p:nvSpPr>
              <p:spPr bwMode="auto">
                <a:xfrm>
                  <a:off x="2672" y="1709"/>
                  <a:ext cx="154" cy="7"/>
                </a:xfrm>
                <a:prstGeom prst="rect">
                  <a:avLst/>
                </a:prstGeom>
                <a:solidFill>
                  <a:srgbClr val="7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81" name="Rectangle 457"/>
                <p:cNvSpPr>
                  <a:spLocks noChangeArrowheads="1"/>
                </p:cNvSpPr>
                <p:nvPr/>
              </p:nvSpPr>
              <p:spPr bwMode="auto">
                <a:xfrm>
                  <a:off x="2672" y="1716"/>
                  <a:ext cx="154" cy="9"/>
                </a:xfrm>
                <a:prstGeom prst="rect">
                  <a:avLst/>
                </a:prstGeom>
                <a:solidFill>
                  <a:srgbClr val="7B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82" name="Rectangle 458"/>
                <p:cNvSpPr>
                  <a:spLocks noChangeArrowheads="1"/>
                </p:cNvSpPr>
                <p:nvPr/>
              </p:nvSpPr>
              <p:spPr bwMode="auto">
                <a:xfrm>
                  <a:off x="2672" y="1725"/>
                  <a:ext cx="154" cy="8"/>
                </a:xfrm>
                <a:prstGeom prst="rect">
                  <a:avLst/>
                </a:prstGeom>
                <a:solidFill>
                  <a:srgbClr val="7D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83" name="Rectangle 459"/>
                <p:cNvSpPr>
                  <a:spLocks noChangeArrowheads="1"/>
                </p:cNvSpPr>
                <p:nvPr/>
              </p:nvSpPr>
              <p:spPr bwMode="auto">
                <a:xfrm>
                  <a:off x="2672" y="1733"/>
                  <a:ext cx="154" cy="6"/>
                </a:xfrm>
                <a:prstGeom prst="rect">
                  <a:avLst/>
                </a:prstGeom>
                <a:solidFill>
                  <a:srgbClr val="7F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84" name="Rectangle 460"/>
                <p:cNvSpPr>
                  <a:spLocks noChangeArrowheads="1"/>
                </p:cNvSpPr>
                <p:nvPr/>
              </p:nvSpPr>
              <p:spPr bwMode="auto">
                <a:xfrm>
                  <a:off x="2672" y="1739"/>
                  <a:ext cx="154" cy="9"/>
                </a:xfrm>
                <a:prstGeom prst="rect">
                  <a:avLst/>
                </a:prstGeom>
                <a:solidFill>
                  <a:srgbClr val="81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85" name="Rectangle 461"/>
                <p:cNvSpPr>
                  <a:spLocks noChangeArrowheads="1"/>
                </p:cNvSpPr>
                <p:nvPr/>
              </p:nvSpPr>
              <p:spPr bwMode="auto">
                <a:xfrm>
                  <a:off x="2672" y="1748"/>
                  <a:ext cx="154" cy="6"/>
                </a:xfrm>
                <a:prstGeom prst="rect">
                  <a:avLst/>
                </a:prstGeom>
                <a:solidFill>
                  <a:srgbClr val="83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86" name="Rectangle 462"/>
                <p:cNvSpPr>
                  <a:spLocks noChangeArrowheads="1"/>
                </p:cNvSpPr>
                <p:nvPr/>
              </p:nvSpPr>
              <p:spPr bwMode="auto">
                <a:xfrm>
                  <a:off x="2672" y="1754"/>
                  <a:ext cx="154" cy="6"/>
                </a:xfrm>
                <a:prstGeom prst="rect">
                  <a:avLst/>
                </a:prstGeom>
                <a:solidFill>
                  <a:srgbClr val="85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87" name="Rectangle 463"/>
                <p:cNvSpPr>
                  <a:spLocks noChangeArrowheads="1"/>
                </p:cNvSpPr>
                <p:nvPr/>
              </p:nvSpPr>
              <p:spPr bwMode="auto">
                <a:xfrm>
                  <a:off x="2672" y="1760"/>
                  <a:ext cx="154" cy="8"/>
                </a:xfrm>
                <a:prstGeom prst="rect">
                  <a:avLst/>
                </a:prstGeom>
                <a:solidFill>
                  <a:srgbClr val="87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88" name="Rectangle 464"/>
                <p:cNvSpPr>
                  <a:spLocks noChangeArrowheads="1"/>
                </p:cNvSpPr>
                <p:nvPr/>
              </p:nvSpPr>
              <p:spPr bwMode="auto">
                <a:xfrm>
                  <a:off x="2672" y="1768"/>
                  <a:ext cx="154" cy="7"/>
                </a:xfrm>
                <a:prstGeom prst="rect">
                  <a:avLst/>
                </a:prstGeom>
                <a:solidFill>
                  <a:srgbClr val="8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89" name="Rectangle 465"/>
                <p:cNvSpPr>
                  <a:spLocks noChangeArrowheads="1"/>
                </p:cNvSpPr>
                <p:nvPr/>
              </p:nvSpPr>
              <p:spPr bwMode="auto">
                <a:xfrm>
                  <a:off x="2672" y="1775"/>
                  <a:ext cx="154" cy="6"/>
                </a:xfrm>
                <a:prstGeom prst="rect">
                  <a:avLst/>
                </a:prstGeom>
                <a:solidFill>
                  <a:srgbClr val="8B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90" name="Rectangle 466"/>
                <p:cNvSpPr>
                  <a:spLocks noChangeArrowheads="1"/>
                </p:cNvSpPr>
                <p:nvPr/>
              </p:nvSpPr>
              <p:spPr bwMode="auto">
                <a:xfrm>
                  <a:off x="2672" y="1781"/>
                  <a:ext cx="154" cy="7"/>
                </a:xfrm>
                <a:prstGeom prst="rect">
                  <a:avLst/>
                </a:prstGeom>
                <a:solidFill>
                  <a:srgbClr val="8D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91" name="Rectangle 467"/>
                <p:cNvSpPr>
                  <a:spLocks noChangeArrowheads="1"/>
                </p:cNvSpPr>
                <p:nvPr/>
              </p:nvSpPr>
              <p:spPr bwMode="auto">
                <a:xfrm>
                  <a:off x="2672" y="1788"/>
                  <a:ext cx="154" cy="6"/>
                </a:xfrm>
                <a:prstGeom prst="rect">
                  <a:avLst/>
                </a:prstGeom>
                <a:solidFill>
                  <a:srgbClr val="8F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92" name="Rectangle 468"/>
                <p:cNvSpPr>
                  <a:spLocks noChangeArrowheads="1"/>
                </p:cNvSpPr>
                <p:nvPr/>
              </p:nvSpPr>
              <p:spPr bwMode="auto">
                <a:xfrm>
                  <a:off x="2672" y="1794"/>
                  <a:ext cx="154" cy="6"/>
                </a:xfrm>
                <a:prstGeom prst="rect">
                  <a:avLst/>
                </a:prstGeom>
                <a:solidFill>
                  <a:srgbClr val="91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93" name="Rectangle 469"/>
                <p:cNvSpPr>
                  <a:spLocks noChangeArrowheads="1"/>
                </p:cNvSpPr>
                <p:nvPr/>
              </p:nvSpPr>
              <p:spPr bwMode="auto">
                <a:xfrm>
                  <a:off x="2672" y="1800"/>
                  <a:ext cx="154" cy="6"/>
                </a:xfrm>
                <a:prstGeom prst="rect">
                  <a:avLst/>
                </a:prstGeom>
                <a:solidFill>
                  <a:srgbClr val="93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94" name="Rectangle 470"/>
                <p:cNvSpPr>
                  <a:spLocks noChangeArrowheads="1"/>
                </p:cNvSpPr>
                <p:nvPr/>
              </p:nvSpPr>
              <p:spPr bwMode="auto">
                <a:xfrm>
                  <a:off x="2672" y="1806"/>
                  <a:ext cx="154" cy="7"/>
                </a:xfrm>
                <a:prstGeom prst="rect">
                  <a:avLst/>
                </a:prstGeom>
                <a:solidFill>
                  <a:srgbClr val="95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95" name="Rectangle 471"/>
                <p:cNvSpPr>
                  <a:spLocks noChangeArrowheads="1"/>
                </p:cNvSpPr>
                <p:nvPr/>
              </p:nvSpPr>
              <p:spPr bwMode="auto">
                <a:xfrm>
                  <a:off x="2672" y="1813"/>
                  <a:ext cx="154" cy="6"/>
                </a:xfrm>
                <a:prstGeom prst="rect">
                  <a:avLst/>
                </a:prstGeom>
                <a:solidFill>
                  <a:srgbClr val="97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96" name="Rectangle 472"/>
                <p:cNvSpPr>
                  <a:spLocks noChangeArrowheads="1"/>
                </p:cNvSpPr>
                <p:nvPr/>
              </p:nvSpPr>
              <p:spPr bwMode="auto">
                <a:xfrm>
                  <a:off x="2672" y="1819"/>
                  <a:ext cx="154" cy="7"/>
                </a:xfrm>
                <a:prstGeom prst="rect">
                  <a:avLst/>
                </a:prstGeom>
                <a:solidFill>
                  <a:srgbClr val="9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97" name="Rectangle 473"/>
                <p:cNvSpPr>
                  <a:spLocks noChangeArrowheads="1"/>
                </p:cNvSpPr>
                <p:nvPr/>
              </p:nvSpPr>
              <p:spPr bwMode="auto">
                <a:xfrm>
                  <a:off x="2672" y="1826"/>
                  <a:ext cx="154" cy="8"/>
                </a:xfrm>
                <a:prstGeom prst="rect">
                  <a:avLst/>
                </a:prstGeom>
                <a:solidFill>
                  <a:srgbClr val="9B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98" name="Rectangle 474"/>
                <p:cNvSpPr>
                  <a:spLocks noChangeArrowheads="1"/>
                </p:cNvSpPr>
                <p:nvPr/>
              </p:nvSpPr>
              <p:spPr bwMode="auto">
                <a:xfrm>
                  <a:off x="2672" y="1834"/>
                  <a:ext cx="154" cy="6"/>
                </a:xfrm>
                <a:prstGeom prst="rect">
                  <a:avLst/>
                </a:prstGeom>
                <a:solidFill>
                  <a:srgbClr val="9D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99" name="Rectangle 475"/>
                <p:cNvSpPr>
                  <a:spLocks noChangeArrowheads="1"/>
                </p:cNvSpPr>
                <p:nvPr/>
              </p:nvSpPr>
              <p:spPr bwMode="auto">
                <a:xfrm>
                  <a:off x="2672" y="1840"/>
                  <a:ext cx="154" cy="7"/>
                </a:xfrm>
                <a:prstGeom prst="rect">
                  <a:avLst/>
                </a:prstGeom>
                <a:solidFill>
                  <a:srgbClr val="9F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00" name="Rectangle 476"/>
                <p:cNvSpPr>
                  <a:spLocks noChangeArrowheads="1"/>
                </p:cNvSpPr>
                <p:nvPr/>
              </p:nvSpPr>
              <p:spPr bwMode="auto">
                <a:xfrm>
                  <a:off x="2672" y="1847"/>
                  <a:ext cx="154" cy="5"/>
                </a:xfrm>
                <a:prstGeom prst="rect">
                  <a:avLst/>
                </a:prstGeom>
                <a:solidFill>
                  <a:srgbClr val="A1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01" name="Rectangle 477"/>
                <p:cNvSpPr>
                  <a:spLocks noChangeArrowheads="1"/>
                </p:cNvSpPr>
                <p:nvPr/>
              </p:nvSpPr>
              <p:spPr bwMode="auto">
                <a:xfrm>
                  <a:off x="2672" y="1852"/>
                  <a:ext cx="154" cy="7"/>
                </a:xfrm>
                <a:prstGeom prst="rect">
                  <a:avLst/>
                </a:prstGeom>
                <a:solidFill>
                  <a:srgbClr val="A3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02" name="Rectangle 478"/>
                <p:cNvSpPr>
                  <a:spLocks noChangeArrowheads="1"/>
                </p:cNvSpPr>
                <p:nvPr/>
              </p:nvSpPr>
              <p:spPr bwMode="auto">
                <a:xfrm>
                  <a:off x="2672" y="1859"/>
                  <a:ext cx="154" cy="8"/>
                </a:xfrm>
                <a:prstGeom prst="rect">
                  <a:avLst/>
                </a:prstGeom>
                <a:solidFill>
                  <a:srgbClr val="A5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03" name="Rectangle 479"/>
                <p:cNvSpPr>
                  <a:spLocks noChangeArrowheads="1"/>
                </p:cNvSpPr>
                <p:nvPr/>
              </p:nvSpPr>
              <p:spPr bwMode="auto">
                <a:xfrm>
                  <a:off x="2672" y="1867"/>
                  <a:ext cx="154" cy="7"/>
                </a:xfrm>
                <a:prstGeom prst="rect">
                  <a:avLst/>
                </a:prstGeom>
                <a:solidFill>
                  <a:srgbClr val="A7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04" name="Rectangle 480"/>
                <p:cNvSpPr>
                  <a:spLocks noChangeArrowheads="1"/>
                </p:cNvSpPr>
                <p:nvPr/>
              </p:nvSpPr>
              <p:spPr bwMode="auto">
                <a:xfrm>
                  <a:off x="2672" y="1874"/>
                  <a:ext cx="154" cy="6"/>
                </a:xfrm>
                <a:prstGeom prst="rect">
                  <a:avLst/>
                </a:prstGeom>
                <a:solidFill>
                  <a:srgbClr val="A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05" name="Rectangle 481"/>
                <p:cNvSpPr>
                  <a:spLocks noChangeArrowheads="1"/>
                </p:cNvSpPr>
                <p:nvPr/>
              </p:nvSpPr>
              <p:spPr bwMode="auto">
                <a:xfrm>
                  <a:off x="2672" y="1880"/>
                  <a:ext cx="154" cy="8"/>
                </a:xfrm>
                <a:prstGeom prst="rect">
                  <a:avLst/>
                </a:prstGeom>
                <a:solidFill>
                  <a:srgbClr val="AB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06" name="Rectangle 482"/>
                <p:cNvSpPr>
                  <a:spLocks noChangeArrowheads="1"/>
                </p:cNvSpPr>
                <p:nvPr/>
              </p:nvSpPr>
              <p:spPr bwMode="auto">
                <a:xfrm>
                  <a:off x="2672" y="1888"/>
                  <a:ext cx="154" cy="9"/>
                </a:xfrm>
                <a:prstGeom prst="rect">
                  <a:avLst/>
                </a:prstGeom>
                <a:solidFill>
                  <a:srgbClr val="AD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07" name="Rectangle 483"/>
                <p:cNvSpPr>
                  <a:spLocks noChangeArrowheads="1"/>
                </p:cNvSpPr>
                <p:nvPr/>
              </p:nvSpPr>
              <p:spPr bwMode="auto">
                <a:xfrm>
                  <a:off x="2672" y="1897"/>
                  <a:ext cx="154" cy="6"/>
                </a:xfrm>
                <a:prstGeom prst="rect">
                  <a:avLst/>
                </a:prstGeom>
                <a:solidFill>
                  <a:srgbClr val="AF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08" name="Rectangle 484"/>
                <p:cNvSpPr>
                  <a:spLocks noChangeArrowheads="1"/>
                </p:cNvSpPr>
                <p:nvPr/>
              </p:nvSpPr>
              <p:spPr bwMode="auto">
                <a:xfrm>
                  <a:off x="2672" y="1903"/>
                  <a:ext cx="154" cy="8"/>
                </a:xfrm>
                <a:prstGeom prst="rect">
                  <a:avLst/>
                </a:prstGeom>
                <a:solidFill>
                  <a:srgbClr val="B1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09" name="Rectangle 485"/>
                <p:cNvSpPr>
                  <a:spLocks noChangeArrowheads="1"/>
                </p:cNvSpPr>
                <p:nvPr/>
              </p:nvSpPr>
              <p:spPr bwMode="auto">
                <a:xfrm>
                  <a:off x="2672" y="1911"/>
                  <a:ext cx="154" cy="9"/>
                </a:xfrm>
                <a:prstGeom prst="rect">
                  <a:avLst/>
                </a:prstGeom>
                <a:solidFill>
                  <a:srgbClr val="B3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10" name="Rectangle 486"/>
                <p:cNvSpPr>
                  <a:spLocks noChangeArrowheads="1"/>
                </p:cNvSpPr>
                <p:nvPr/>
              </p:nvSpPr>
              <p:spPr bwMode="auto">
                <a:xfrm>
                  <a:off x="2672" y="1920"/>
                  <a:ext cx="154" cy="8"/>
                </a:xfrm>
                <a:prstGeom prst="rect">
                  <a:avLst/>
                </a:prstGeom>
                <a:solidFill>
                  <a:srgbClr val="B5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11" name="Rectangle 487"/>
                <p:cNvSpPr>
                  <a:spLocks noChangeArrowheads="1"/>
                </p:cNvSpPr>
                <p:nvPr/>
              </p:nvSpPr>
              <p:spPr bwMode="auto">
                <a:xfrm>
                  <a:off x="2672" y="1928"/>
                  <a:ext cx="154" cy="11"/>
                </a:xfrm>
                <a:prstGeom prst="rect">
                  <a:avLst/>
                </a:prstGeom>
                <a:solidFill>
                  <a:srgbClr val="B7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12" name="Rectangle 488"/>
                <p:cNvSpPr>
                  <a:spLocks noChangeArrowheads="1"/>
                </p:cNvSpPr>
                <p:nvPr/>
              </p:nvSpPr>
              <p:spPr bwMode="auto">
                <a:xfrm>
                  <a:off x="2672" y="1939"/>
                  <a:ext cx="154" cy="10"/>
                </a:xfrm>
                <a:prstGeom prst="rect">
                  <a:avLst/>
                </a:prstGeom>
                <a:solidFill>
                  <a:srgbClr val="B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13" name="Rectangle 489"/>
                <p:cNvSpPr>
                  <a:spLocks noChangeArrowheads="1"/>
                </p:cNvSpPr>
                <p:nvPr/>
              </p:nvSpPr>
              <p:spPr bwMode="auto">
                <a:xfrm>
                  <a:off x="2672" y="1949"/>
                  <a:ext cx="154" cy="11"/>
                </a:xfrm>
                <a:prstGeom prst="rect">
                  <a:avLst/>
                </a:prstGeom>
                <a:solidFill>
                  <a:srgbClr val="BB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14" name="Rectangle 490"/>
                <p:cNvSpPr>
                  <a:spLocks noChangeArrowheads="1"/>
                </p:cNvSpPr>
                <p:nvPr/>
              </p:nvSpPr>
              <p:spPr bwMode="auto">
                <a:xfrm>
                  <a:off x="2672" y="1960"/>
                  <a:ext cx="154" cy="10"/>
                </a:xfrm>
                <a:prstGeom prst="rect">
                  <a:avLst/>
                </a:prstGeom>
                <a:solidFill>
                  <a:srgbClr val="BD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15" name="Rectangle 491"/>
                <p:cNvSpPr>
                  <a:spLocks noChangeArrowheads="1"/>
                </p:cNvSpPr>
                <p:nvPr/>
              </p:nvSpPr>
              <p:spPr bwMode="auto">
                <a:xfrm>
                  <a:off x="2672" y="1970"/>
                  <a:ext cx="154" cy="13"/>
                </a:xfrm>
                <a:prstGeom prst="rect">
                  <a:avLst/>
                </a:prstGeom>
                <a:solidFill>
                  <a:srgbClr val="BF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16" name="Rectangle 492"/>
                <p:cNvSpPr>
                  <a:spLocks noChangeArrowheads="1"/>
                </p:cNvSpPr>
                <p:nvPr/>
              </p:nvSpPr>
              <p:spPr bwMode="auto">
                <a:xfrm>
                  <a:off x="2672" y="1983"/>
                  <a:ext cx="154" cy="12"/>
                </a:xfrm>
                <a:prstGeom prst="rect">
                  <a:avLst/>
                </a:prstGeom>
                <a:solidFill>
                  <a:srgbClr val="C1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17" name="Rectangle 493"/>
                <p:cNvSpPr>
                  <a:spLocks noChangeArrowheads="1"/>
                </p:cNvSpPr>
                <p:nvPr/>
              </p:nvSpPr>
              <p:spPr bwMode="auto">
                <a:xfrm>
                  <a:off x="2672" y="1995"/>
                  <a:ext cx="154" cy="17"/>
                </a:xfrm>
                <a:prstGeom prst="rect">
                  <a:avLst/>
                </a:prstGeom>
                <a:solidFill>
                  <a:srgbClr val="C3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18" name="Rectangle 494"/>
                <p:cNvSpPr>
                  <a:spLocks noChangeArrowheads="1"/>
                </p:cNvSpPr>
                <p:nvPr/>
              </p:nvSpPr>
              <p:spPr bwMode="auto">
                <a:xfrm>
                  <a:off x="2672" y="2012"/>
                  <a:ext cx="154" cy="19"/>
                </a:xfrm>
                <a:prstGeom prst="rect">
                  <a:avLst/>
                </a:prstGeom>
                <a:solidFill>
                  <a:srgbClr val="C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19" name="Rectangle 495"/>
                <p:cNvSpPr>
                  <a:spLocks noChangeArrowheads="1"/>
                </p:cNvSpPr>
                <p:nvPr/>
              </p:nvSpPr>
              <p:spPr bwMode="auto">
                <a:xfrm>
                  <a:off x="2849" y="1706"/>
                  <a:ext cx="159" cy="8"/>
                </a:xfrm>
                <a:prstGeom prst="rect">
                  <a:avLst/>
                </a:prstGeom>
                <a:solidFill>
                  <a:srgbClr val="7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20" name="Rectangle 496"/>
                <p:cNvSpPr>
                  <a:spLocks noChangeArrowheads="1"/>
                </p:cNvSpPr>
                <p:nvPr/>
              </p:nvSpPr>
              <p:spPr bwMode="auto">
                <a:xfrm>
                  <a:off x="2849" y="1714"/>
                  <a:ext cx="159" cy="6"/>
                </a:xfrm>
                <a:prstGeom prst="rect">
                  <a:avLst/>
                </a:prstGeom>
                <a:solidFill>
                  <a:srgbClr val="7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21" name="Rectangle 497"/>
                <p:cNvSpPr>
                  <a:spLocks noChangeArrowheads="1"/>
                </p:cNvSpPr>
                <p:nvPr/>
              </p:nvSpPr>
              <p:spPr bwMode="auto">
                <a:xfrm>
                  <a:off x="2849" y="1720"/>
                  <a:ext cx="159" cy="9"/>
                </a:xfrm>
                <a:prstGeom prst="rect">
                  <a:avLst/>
                </a:prstGeom>
                <a:solidFill>
                  <a:srgbClr val="7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22" name="Rectangle 498"/>
                <p:cNvSpPr>
                  <a:spLocks noChangeArrowheads="1"/>
                </p:cNvSpPr>
                <p:nvPr/>
              </p:nvSpPr>
              <p:spPr bwMode="auto">
                <a:xfrm>
                  <a:off x="2849" y="1729"/>
                  <a:ext cx="159" cy="6"/>
                </a:xfrm>
                <a:prstGeom prst="rect">
                  <a:avLst/>
                </a:prstGeom>
                <a:solidFill>
                  <a:srgbClr val="7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23" name="Rectangle 499"/>
                <p:cNvSpPr>
                  <a:spLocks noChangeArrowheads="1"/>
                </p:cNvSpPr>
                <p:nvPr/>
              </p:nvSpPr>
              <p:spPr bwMode="auto">
                <a:xfrm>
                  <a:off x="2849" y="1735"/>
                  <a:ext cx="159" cy="8"/>
                </a:xfrm>
                <a:prstGeom prst="rect">
                  <a:avLst/>
                </a:prstGeom>
                <a:solidFill>
                  <a:srgbClr val="8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24" name="Rectangle 500"/>
                <p:cNvSpPr>
                  <a:spLocks noChangeArrowheads="1"/>
                </p:cNvSpPr>
                <p:nvPr/>
              </p:nvSpPr>
              <p:spPr bwMode="auto">
                <a:xfrm>
                  <a:off x="2849" y="1743"/>
                  <a:ext cx="159" cy="7"/>
                </a:xfrm>
                <a:prstGeom prst="rect">
                  <a:avLst/>
                </a:prstGeom>
                <a:solidFill>
                  <a:srgbClr val="8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25" name="Rectangle 501"/>
                <p:cNvSpPr>
                  <a:spLocks noChangeArrowheads="1"/>
                </p:cNvSpPr>
                <p:nvPr/>
              </p:nvSpPr>
              <p:spPr bwMode="auto">
                <a:xfrm>
                  <a:off x="2849" y="1750"/>
                  <a:ext cx="159" cy="8"/>
                </a:xfrm>
                <a:prstGeom prst="rect">
                  <a:avLst/>
                </a:prstGeom>
                <a:solidFill>
                  <a:srgbClr val="8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26" name="Rectangle 502"/>
                <p:cNvSpPr>
                  <a:spLocks noChangeArrowheads="1"/>
                </p:cNvSpPr>
                <p:nvPr/>
              </p:nvSpPr>
              <p:spPr bwMode="auto">
                <a:xfrm>
                  <a:off x="2849" y="1758"/>
                  <a:ext cx="159" cy="7"/>
                </a:xfrm>
                <a:prstGeom prst="rect">
                  <a:avLst/>
                </a:prstGeom>
                <a:solidFill>
                  <a:srgbClr val="8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27" name="Rectangle 503"/>
                <p:cNvSpPr>
                  <a:spLocks noChangeArrowheads="1"/>
                </p:cNvSpPr>
                <p:nvPr/>
              </p:nvSpPr>
              <p:spPr bwMode="auto">
                <a:xfrm>
                  <a:off x="2849" y="1765"/>
                  <a:ext cx="159" cy="6"/>
                </a:xfrm>
                <a:prstGeom prst="rect">
                  <a:avLst/>
                </a:prstGeom>
                <a:solidFill>
                  <a:srgbClr val="8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28" name="Rectangle 504"/>
                <p:cNvSpPr>
                  <a:spLocks noChangeArrowheads="1"/>
                </p:cNvSpPr>
                <p:nvPr/>
              </p:nvSpPr>
              <p:spPr bwMode="auto">
                <a:xfrm>
                  <a:off x="2849" y="1771"/>
                  <a:ext cx="159" cy="6"/>
                </a:xfrm>
                <a:prstGeom prst="rect">
                  <a:avLst/>
                </a:prstGeom>
                <a:solidFill>
                  <a:srgbClr val="8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29" name="Rectangle 505"/>
                <p:cNvSpPr>
                  <a:spLocks noChangeArrowheads="1"/>
                </p:cNvSpPr>
                <p:nvPr/>
              </p:nvSpPr>
              <p:spPr bwMode="auto">
                <a:xfrm>
                  <a:off x="2849" y="1777"/>
                  <a:ext cx="159" cy="6"/>
                </a:xfrm>
                <a:prstGeom prst="rect">
                  <a:avLst/>
                </a:prstGeom>
                <a:solidFill>
                  <a:srgbClr val="8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30" name="Rectangle 506"/>
                <p:cNvSpPr>
                  <a:spLocks noChangeArrowheads="1"/>
                </p:cNvSpPr>
                <p:nvPr/>
              </p:nvSpPr>
              <p:spPr bwMode="auto">
                <a:xfrm>
                  <a:off x="2849" y="1783"/>
                  <a:ext cx="159" cy="7"/>
                </a:xfrm>
                <a:prstGeom prst="rect">
                  <a:avLst/>
                </a:prstGeom>
                <a:solidFill>
                  <a:srgbClr val="8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31" name="Rectangle 507"/>
                <p:cNvSpPr>
                  <a:spLocks noChangeArrowheads="1"/>
                </p:cNvSpPr>
                <p:nvPr/>
              </p:nvSpPr>
              <p:spPr bwMode="auto">
                <a:xfrm>
                  <a:off x="2849" y="1790"/>
                  <a:ext cx="159" cy="8"/>
                </a:xfrm>
                <a:prstGeom prst="rect">
                  <a:avLst/>
                </a:prstGeom>
                <a:solidFill>
                  <a:srgbClr val="9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32" name="Rectangle 508"/>
                <p:cNvSpPr>
                  <a:spLocks noChangeArrowheads="1"/>
                </p:cNvSpPr>
                <p:nvPr/>
              </p:nvSpPr>
              <p:spPr bwMode="auto">
                <a:xfrm>
                  <a:off x="2849" y="1798"/>
                  <a:ext cx="159" cy="6"/>
                </a:xfrm>
                <a:prstGeom prst="rect">
                  <a:avLst/>
                </a:prstGeom>
                <a:solidFill>
                  <a:srgbClr val="9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33" name="Rectangle 509"/>
                <p:cNvSpPr>
                  <a:spLocks noChangeArrowheads="1"/>
                </p:cNvSpPr>
                <p:nvPr/>
              </p:nvSpPr>
              <p:spPr bwMode="auto">
                <a:xfrm>
                  <a:off x="2849" y="1804"/>
                  <a:ext cx="159" cy="7"/>
                </a:xfrm>
                <a:prstGeom prst="rect">
                  <a:avLst/>
                </a:prstGeom>
                <a:solidFill>
                  <a:srgbClr val="9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34" name="Rectangle 510"/>
                <p:cNvSpPr>
                  <a:spLocks noChangeArrowheads="1"/>
                </p:cNvSpPr>
                <p:nvPr/>
              </p:nvSpPr>
              <p:spPr bwMode="auto">
                <a:xfrm>
                  <a:off x="2849" y="1811"/>
                  <a:ext cx="159" cy="6"/>
                </a:xfrm>
                <a:prstGeom prst="rect">
                  <a:avLst/>
                </a:prstGeom>
                <a:solidFill>
                  <a:srgbClr val="9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35" name="Rectangle 511"/>
                <p:cNvSpPr>
                  <a:spLocks noChangeArrowheads="1"/>
                </p:cNvSpPr>
                <p:nvPr/>
              </p:nvSpPr>
              <p:spPr bwMode="auto">
                <a:xfrm>
                  <a:off x="2849" y="1817"/>
                  <a:ext cx="159" cy="6"/>
                </a:xfrm>
                <a:prstGeom prst="rect">
                  <a:avLst/>
                </a:prstGeom>
                <a:solidFill>
                  <a:srgbClr val="9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36" name="Rectangle 512"/>
                <p:cNvSpPr>
                  <a:spLocks noChangeArrowheads="1"/>
                </p:cNvSpPr>
                <p:nvPr/>
              </p:nvSpPr>
              <p:spPr bwMode="auto">
                <a:xfrm>
                  <a:off x="2849" y="1823"/>
                  <a:ext cx="159" cy="6"/>
                </a:xfrm>
                <a:prstGeom prst="rect">
                  <a:avLst/>
                </a:prstGeom>
                <a:solidFill>
                  <a:srgbClr val="9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37" name="Rectangle 513"/>
                <p:cNvSpPr>
                  <a:spLocks noChangeArrowheads="1"/>
                </p:cNvSpPr>
                <p:nvPr/>
              </p:nvSpPr>
              <p:spPr bwMode="auto">
                <a:xfrm>
                  <a:off x="2849" y="1829"/>
                  <a:ext cx="159" cy="7"/>
                </a:xfrm>
                <a:prstGeom prst="rect">
                  <a:avLst/>
                </a:prstGeom>
                <a:solidFill>
                  <a:srgbClr val="9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38" name="Rectangle 514"/>
                <p:cNvSpPr>
                  <a:spLocks noChangeArrowheads="1"/>
                </p:cNvSpPr>
                <p:nvPr/>
              </p:nvSpPr>
              <p:spPr bwMode="auto">
                <a:xfrm>
                  <a:off x="2849" y="1836"/>
                  <a:ext cx="159" cy="6"/>
                </a:xfrm>
                <a:prstGeom prst="rect">
                  <a:avLst/>
                </a:prstGeom>
                <a:solidFill>
                  <a:srgbClr val="9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39" name="Rectangle 515"/>
                <p:cNvSpPr>
                  <a:spLocks noChangeArrowheads="1"/>
                </p:cNvSpPr>
                <p:nvPr/>
              </p:nvSpPr>
              <p:spPr bwMode="auto">
                <a:xfrm>
                  <a:off x="2849" y="1842"/>
                  <a:ext cx="159" cy="7"/>
                </a:xfrm>
                <a:prstGeom prst="rect">
                  <a:avLst/>
                </a:prstGeom>
                <a:solidFill>
                  <a:srgbClr val="A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40" name="Rectangle 516"/>
                <p:cNvSpPr>
                  <a:spLocks noChangeArrowheads="1"/>
                </p:cNvSpPr>
                <p:nvPr/>
              </p:nvSpPr>
              <p:spPr bwMode="auto">
                <a:xfrm>
                  <a:off x="2849" y="1849"/>
                  <a:ext cx="159" cy="8"/>
                </a:xfrm>
                <a:prstGeom prst="rect">
                  <a:avLst/>
                </a:prstGeom>
                <a:solidFill>
                  <a:srgbClr val="A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41" name="Rectangle 517"/>
                <p:cNvSpPr>
                  <a:spLocks noChangeArrowheads="1"/>
                </p:cNvSpPr>
                <p:nvPr/>
              </p:nvSpPr>
              <p:spPr bwMode="auto">
                <a:xfrm>
                  <a:off x="2849" y="1857"/>
                  <a:ext cx="159" cy="6"/>
                </a:xfrm>
                <a:prstGeom prst="rect">
                  <a:avLst/>
                </a:prstGeom>
                <a:solidFill>
                  <a:srgbClr val="A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42" name="Rectangle 518"/>
                <p:cNvSpPr>
                  <a:spLocks noChangeArrowheads="1"/>
                </p:cNvSpPr>
                <p:nvPr/>
              </p:nvSpPr>
              <p:spPr bwMode="auto">
                <a:xfrm>
                  <a:off x="2849" y="1863"/>
                  <a:ext cx="159" cy="7"/>
                </a:xfrm>
                <a:prstGeom prst="rect">
                  <a:avLst/>
                </a:prstGeom>
                <a:solidFill>
                  <a:srgbClr val="A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43" name="Rectangle 519"/>
                <p:cNvSpPr>
                  <a:spLocks noChangeArrowheads="1"/>
                </p:cNvSpPr>
                <p:nvPr/>
              </p:nvSpPr>
              <p:spPr bwMode="auto">
                <a:xfrm>
                  <a:off x="2849" y="1870"/>
                  <a:ext cx="159" cy="8"/>
                </a:xfrm>
                <a:prstGeom prst="rect">
                  <a:avLst/>
                </a:prstGeom>
                <a:solidFill>
                  <a:srgbClr val="A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44" name="Rectangle 520"/>
                <p:cNvSpPr>
                  <a:spLocks noChangeArrowheads="1"/>
                </p:cNvSpPr>
                <p:nvPr/>
              </p:nvSpPr>
              <p:spPr bwMode="auto">
                <a:xfrm>
                  <a:off x="2849" y="1878"/>
                  <a:ext cx="159" cy="6"/>
                </a:xfrm>
                <a:prstGeom prst="rect">
                  <a:avLst/>
                </a:prstGeom>
                <a:solidFill>
                  <a:srgbClr val="A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45" name="Rectangle 521"/>
                <p:cNvSpPr>
                  <a:spLocks noChangeArrowheads="1"/>
                </p:cNvSpPr>
                <p:nvPr/>
              </p:nvSpPr>
              <p:spPr bwMode="auto">
                <a:xfrm>
                  <a:off x="2849" y="1884"/>
                  <a:ext cx="159" cy="9"/>
                </a:xfrm>
                <a:prstGeom prst="rect">
                  <a:avLst/>
                </a:prstGeom>
                <a:solidFill>
                  <a:srgbClr val="A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46" name="Rectangle 522"/>
                <p:cNvSpPr>
                  <a:spLocks noChangeArrowheads="1"/>
                </p:cNvSpPr>
                <p:nvPr/>
              </p:nvSpPr>
              <p:spPr bwMode="auto">
                <a:xfrm>
                  <a:off x="2849" y="1893"/>
                  <a:ext cx="159" cy="6"/>
                </a:xfrm>
                <a:prstGeom prst="rect">
                  <a:avLst/>
                </a:prstGeom>
                <a:solidFill>
                  <a:srgbClr val="A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47" name="Rectangle 523"/>
                <p:cNvSpPr>
                  <a:spLocks noChangeArrowheads="1"/>
                </p:cNvSpPr>
                <p:nvPr/>
              </p:nvSpPr>
              <p:spPr bwMode="auto">
                <a:xfrm>
                  <a:off x="2849" y="1899"/>
                  <a:ext cx="159" cy="9"/>
                </a:xfrm>
                <a:prstGeom prst="rect">
                  <a:avLst/>
                </a:prstGeom>
                <a:solidFill>
                  <a:srgbClr val="B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48" name="Rectangle 524"/>
                <p:cNvSpPr>
                  <a:spLocks noChangeArrowheads="1"/>
                </p:cNvSpPr>
                <p:nvPr/>
              </p:nvSpPr>
              <p:spPr bwMode="auto">
                <a:xfrm>
                  <a:off x="2849" y="1908"/>
                  <a:ext cx="159" cy="8"/>
                </a:xfrm>
                <a:prstGeom prst="rect">
                  <a:avLst/>
                </a:prstGeom>
                <a:solidFill>
                  <a:srgbClr val="B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49" name="Rectangle 525"/>
                <p:cNvSpPr>
                  <a:spLocks noChangeArrowheads="1"/>
                </p:cNvSpPr>
                <p:nvPr/>
              </p:nvSpPr>
              <p:spPr bwMode="auto">
                <a:xfrm>
                  <a:off x="2849" y="1916"/>
                  <a:ext cx="159" cy="8"/>
                </a:xfrm>
                <a:prstGeom prst="rect">
                  <a:avLst/>
                </a:prstGeom>
                <a:solidFill>
                  <a:srgbClr val="B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50" name="Rectangle 526"/>
                <p:cNvSpPr>
                  <a:spLocks noChangeArrowheads="1"/>
                </p:cNvSpPr>
                <p:nvPr/>
              </p:nvSpPr>
              <p:spPr bwMode="auto">
                <a:xfrm>
                  <a:off x="2849" y="1924"/>
                  <a:ext cx="159" cy="10"/>
                </a:xfrm>
                <a:prstGeom prst="rect">
                  <a:avLst/>
                </a:prstGeom>
                <a:solidFill>
                  <a:srgbClr val="B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51" name="Rectangle 527"/>
                <p:cNvSpPr>
                  <a:spLocks noChangeArrowheads="1"/>
                </p:cNvSpPr>
                <p:nvPr/>
              </p:nvSpPr>
              <p:spPr bwMode="auto">
                <a:xfrm>
                  <a:off x="2849" y="1934"/>
                  <a:ext cx="159" cy="9"/>
                </a:xfrm>
                <a:prstGeom prst="rect">
                  <a:avLst/>
                </a:prstGeom>
                <a:solidFill>
                  <a:srgbClr val="B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52" name="Rectangle 528"/>
                <p:cNvSpPr>
                  <a:spLocks noChangeArrowheads="1"/>
                </p:cNvSpPr>
                <p:nvPr/>
              </p:nvSpPr>
              <p:spPr bwMode="auto">
                <a:xfrm>
                  <a:off x="2849" y="1943"/>
                  <a:ext cx="159" cy="11"/>
                </a:xfrm>
                <a:prstGeom prst="rect">
                  <a:avLst/>
                </a:prstGeom>
                <a:solidFill>
                  <a:srgbClr val="B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53" name="Rectangle 529"/>
                <p:cNvSpPr>
                  <a:spLocks noChangeArrowheads="1"/>
                </p:cNvSpPr>
                <p:nvPr/>
              </p:nvSpPr>
              <p:spPr bwMode="auto">
                <a:xfrm>
                  <a:off x="2849" y="1954"/>
                  <a:ext cx="159" cy="10"/>
                </a:xfrm>
                <a:prstGeom prst="rect">
                  <a:avLst/>
                </a:prstGeom>
                <a:solidFill>
                  <a:srgbClr val="B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54" name="Rectangle 530"/>
                <p:cNvSpPr>
                  <a:spLocks noChangeArrowheads="1"/>
                </p:cNvSpPr>
                <p:nvPr/>
              </p:nvSpPr>
              <p:spPr bwMode="auto">
                <a:xfrm>
                  <a:off x="2849" y="1964"/>
                  <a:ext cx="159" cy="13"/>
                </a:xfrm>
                <a:prstGeom prst="rect">
                  <a:avLst/>
                </a:prstGeom>
                <a:solidFill>
                  <a:srgbClr val="B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55" name="Rectangle 531"/>
                <p:cNvSpPr>
                  <a:spLocks noChangeArrowheads="1"/>
                </p:cNvSpPr>
                <p:nvPr/>
              </p:nvSpPr>
              <p:spPr bwMode="auto">
                <a:xfrm>
                  <a:off x="2849" y="1977"/>
                  <a:ext cx="159" cy="12"/>
                </a:xfrm>
                <a:prstGeom prst="rect">
                  <a:avLst/>
                </a:prstGeom>
                <a:solidFill>
                  <a:srgbClr val="C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56" name="Rectangle 532"/>
                <p:cNvSpPr>
                  <a:spLocks noChangeArrowheads="1"/>
                </p:cNvSpPr>
                <p:nvPr/>
              </p:nvSpPr>
              <p:spPr bwMode="auto">
                <a:xfrm>
                  <a:off x="2849" y="1989"/>
                  <a:ext cx="159" cy="15"/>
                </a:xfrm>
                <a:prstGeom prst="rect">
                  <a:avLst/>
                </a:prstGeom>
                <a:solidFill>
                  <a:srgbClr val="C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57" name="Rectangle 533"/>
                <p:cNvSpPr>
                  <a:spLocks noChangeArrowheads="1"/>
                </p:cNvSpPr>
                <p:nvPr/>
              </p:nvSpPr>
              <p:spPr bwMode="auto">
                <a:xfrm>
                  <a:off x="2849" y="2004"/>
                  <a:ext cx="159" cy="15"/>
                </a:xfrm>
                <a:prstGeom prst="rect">
                  <a:avLst/>
                </a:prstGeom>
                <a:solidFill>
                  <a:srgbClr val="C5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58" name="Rectangle 534"/>
                <p:cNvSpPr>
                  <a:spLocks noChangeArrowheads="1"/>
                </p:cNvSpPr>
                <p:nvPr/>
              </p:nvSpPr>
              <p:spPr bwMode="auto">
                <a:xfrm>
                  <a:off x="3026" y="1696"/>
                  <a:ext cx="171" cy="3"/>
                </a:xfrm>
                <a:prstGeom prst="rect">
                  <a:avLst/>
                </a:prstGeom>
                <a:solidFill>
                  <a:srgbClr val="75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59" name="Rectangle 535"/>
                <p:cNvSpPr>
                  <a:spLocks noChangeArrowheads="1"/>
                </p:cNvSpPr>
                <p:nvPr/>
              </p:nvSpPr>
              <p:spPr bwMode="auto">
                <a:xfrm>
                  <a:off x="3026" y="1699"/>
                  <a:ext cx="171" cy="8"/>
                </a:xfrm>
                <a:prstGeom prst="rect">
                  <a:avLst/>
                </a:prstGeom>
                <a:solidFill>
                  <a:srgbClr val="77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60" name="Rectangle 536"/>
                <p:cNvSpPr>
                  <a:spLocks noChangeArrowheads="1"/>
                </p:cNvSpPr>
                <p:nvPr/>
              </p:nvSpPr>
              <p:spPr bwMode="auto">
                <a:xfrm>
                  <a:off x="3026" y="1707"/>
                  <a:ext cx="171" cy="9"/>
                </a:xfrm>
                <a:prstGeom prst="rect">
                  <a:avLst/>
                </a:prstGeom>
                <a:solidFill>
                  <a:srgbClr val="7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61" name="Rectangle 537"/>
                <p:cNvSpPr>
                  <a:spLocks noChangeArrowheads="1"/>
                </p:cNvSpPr>
                <p:nvPr/>
              </p:nvSpPr>
              <p:spPr bwMode="auto">
                <a:xfrm>
                  <a:off x="3026" y="1716"/>
                  <a:ext cx="171" cy="9"/>
                </a:xfrm>
                <a:prstGeom prst="rect">
                  <a:avLst/>
                </a:prstGeom>
                <a:solidFill>
                  <a:srgbClr val="7B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62" name="Rectangle 538"/>
                <p:cNvSpPr>
                  <a:spLocks noChangeArrowheads="1"/>
                </p:cNvSpPr>
                <p:nvPr/>
              </p:nvSpPr>
              <p:spPr bwMode="auto">
                <a:xfrm>
                  <a:off x="3026" y="1725"/>
                  <a:ext cx="171" cy="8"/>
                </a:xfrm>
                <a:prstGeom prst="rect">
                  <a:avLst/>
                </a:prstGeom>
                <a:solidFill>
                  <a:srgbClr val="7D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63" name="Rectangle 539"/>
                <p:cNvSpPr>
                  <a:spLocks noChangeArrowheads="1"/>
                </p:cNvSpPr>
                <p:nvPr/>
              </p:nvSpPr>
              <p:spPr bwMode="auto">
                <a:xfrm>
                  <a:off x="3026" y="1733"/>
                  <a:ext cx="171" cy="6"/>
                </a:xfrm>
                <a:prstGeom prst="rect">
                  <a:avLst/>
                </a:prstGeom>
                <a:solidFill>
                  <a:srgbClr val="7F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64" name="Rectangle 540"/>
                <p:cNvSpPr>
                  <a:spLocks noChangeArrowheads="1"/>
                </p:cNvSpPr>
                <p:nvPr/>
              </p:nvSpPr>
              <p:spPr bwMode="auto">
                <a:xfrm>
                  <a:off x="3026" y="1739"/>
                  <a:ext cx="171" cy="9"/>
                </a:xfrm>
                <a:prstGeom prst="rect">
                  <a:avLst/>
                </a:prstGeom>
                <a:solidFill>
                  <a:srgbClr val="81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65" name="Rectangle 541"/>
                <p:cNvSpPr>
                  <a:spLocks noChangeArrowheads="1"/>
                </p:cNvSpPr>
                <p:nvPr/>
              </p:nvSpPr>
              <p:spPr bwMode="auto">
                <a:xfrm>
                  <a:off x="3026" y="1748"/>
                  <a:ext cx="171" cy="6"/>
                </a:xfrm>
                <a:prstGeom prst="rect">
                  <a:avLst/>
                </a:prstGeom>
                <a:solidFill>
                  <a:srgbClr val="83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66" name="Rectangle 542"/>
                <p:cNvSpPr>
                  <a:spLocks noChangeArrowheads="1"/>
                </p:cNvSpPr>
                <p:nvPr/>
              </p:nvSpPr>
              <p:spPr bwMode="auto">
                <a:xfrm>
                  <a:off x="3026" y="1754"/>
                  <a:ext cx="171" cy="6"/>
                </a:xfrm>
                <a:prstGeom prst="rect">
                  <a:avLst/>
                </a:prstGeom>
                <a:solidFill>
                  <a:srgbClr val="85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67" name="Rectangle 543"/>
                <p:cNvSpPr>
                  <a:spLocks noChangeArrowheads="1"/>
                </p:cNvSpPr>
                <p:nvPr/>
              </p:nvSpPr>
              <p:spPr bwMode="auto">
                <a:xfrm>
                  <a:off x="3026" y="1760"/>
                  <a:ext cx="171" cy="8"/>
                </a:xfrm>
                <a:prstGeom prst="rect">
                  <a:avLst/>
                </a:prstGeom>
                <a:solidFill>
                  <a:srgbClr val="87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68" name="Rectangle 544"/>
                <p:cNvSpPr>
                  <a:spLocks noChangeArrowheads="1"/>
                </p:cNvSpPr>
                <p:nvPr/>
              </p:nvSpPr>
              <p:spPr bwMode="auto">
                <a:xfrm>
                  <a:off x="3026" y="1768"/>
                  <a:ext cx="171" cy="7"/>
                </a:xfrm>
                <a:prstGeom prst="rect">
                  <a:avLst/>
                </a:prstGeom>
                <a:solidFill>
                  <a:srgbClr val="8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69" name="Rectangle 545"/>
                <p:cNvSpPr>
                  <a:spLocks noChangeArrowheads="1"/>
                </p:cNvSpPr>
                <p:nvPr/>
              </p:nvSpPr>
              <p:spPr bwMode="auto">
                <a:xfrm>
                  <a:off x="3026" y="1775"/>
                  <a:ext cx="171" cy="6"/>
                </a:xfrm>
                <a:prstGeom prst="rect">
                  <a:avLst/>
                </a:prstGeom>
                <a:solidFill>
                  <a:srgbClr val="8B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70" name="Rectangle 546"/>
                <p:cNvSpPr>
                  <a:spLocks noChangeArrowheads="1"/>
                </p:cNvSpPr>
                <p:nvPr/>
              </p:nvSpPr>
              <p:spPr bwMode="auto">
                <a:xfrm>
                  <a:off x="3026" y="1781"/>
                  <a:ext cx="171" cy="7"/>
                </a:xfrm>
                <a:prstGeom prst="rect">
                  <a:avLst/>
                </a:prstGeom>
                <a:solidFill>
                  <a:srgbClr val="8D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71" name="Rectangle 547"/>
                <p:cNvSpPr>
                  <a:spLocks noChangeArrowheads="1"/>
                </p:cNvSpPr>
                <p:nvPr/>
              </p:nvSpPr>
              <p:spPr bwMode="auto">
                <a:xfrm>
                  <a:off x="3026" y="1788"/>
                  <a:ext cx="171" cy="6"/>
                </a:xfrm>
                <a:prstGeom prst="rect">
                  <a:avLst/>
                </a:prstGeom>
                <a:solidFill>
                  <a:srgbClr val="8F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72" name="Rectangle 548"/>
                <p:cNvSpPr>
                  <a:spLocks noChangeArrowheads="1"/>
                </p:cNvSpPr>
                <p:nvPr/>
              </p:nvSpPr>
              <p:spPr bwMode="auto">
                <a:xfrm>
                  <a:off x="3026" y="1794"/>
                  <a:ext cx="171" cy="6"/>
                </a:xfrm>
                <a:prstGeom prst="rect">
                  <a:avLst/>
                </a:prstGeom>
                <a:solidFill>
                  <a:srgbClr val="91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73" name="Rectangle 549"/>
                <p:cNvSpPr>
                  <a:spLocks noChangeArrowheads="1"/>
                </p:cNvSpPr>
                <p:nvPr/>
              </p:nvSpPr>
              <p:spPr bwMode="auto">
                <a:xfrm>
                  <a:off x="3026" y="1800"/>
                  <a:ext cx="171" cy="6"/>
                </a:xfrm>
                <a:prstGeom prst="rect">
                  <a:avLst/>
                </a:prstGeom>
                <a:solidFill>
                  <a:srgbClr val="93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74" name="Rectangle 550"/>
                <p:cNvSpPr>
                  <a:spLocks noChangeArrowheads="1"/>
                </p:cNvSpPr>
                <p:nvPr/>
              </p:nvSpPr>
              <p:spPr bwMode="auto">
                <a:xfrm>
                  <a:off x="3026" y="1806"/>
                  <a:ext cx="171" cy="7"/>
                </a:xfrm>
                <a:prstGeom prst="rect">
                  <a:avLst/>
                </a:prstGeom>
                <a:solidFill>
                  <a:srgbClr val="95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75" name="Rectangle 551"/>
                <p:cNvSpPr>
                  <a:spLocks noChangeArrowheads="1"/>
                </p:cNvSpPr>
                <p:nvPr/>
              </p:nvSpPr>
              <p:spPr bwMode="auto">
                <a:xfrm>
                  <a:off x="3026" y="1813"/>
                  <a:ext cx="171" cy="6"/>
                </a:xfrm>
                <a:prstGeom prst="rect">
                  <a:avLst/>
                </a:prstGeom>
                <a:solidFill>
                  <a:srgbClr val="97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76" name="Rectangle 552"/>
                <p:cNvSpPr>
                  <a:spLocks noChangeArrowheads="1"/>
                </p:cNvSpPr>
                <p:nvPr/>
              </p:nvSpPr>
              <p:spPr bwMode="auto">
                <a:xfrm>
                  <a:off x="3026" y="1819"/>
                  <a:ext cx="171" cy="7"/>
                </a:xfrm>
                <a:prstGeom prst="rect">
                  <a:avLst/>
                </a:prstGeom>
                <a:solidFill>
                  <a:srgbClr val="9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77" name="Rectangle 553"/>
                <p:cNvSpPr>
                  <a:spLocks noChangeArrowheads="1"/>
                </p:cNvSpPr>
                <p:nvPr/>
              </p:nvSpPr>
              <p:spPr bwMode="auto">
                <a:xfrm>
                  <a:off x="3026" y="1826"/>
                  <a:ext cx="171" cy="8"/>
                </a:xfrm>
                <a:prstGeom prst="rect">
                  <a:avLst/>
                </a:prstGeom>
                <a:solidFill>
                  <a:srgbClr val="9B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78" name="Rectangle 554"/>
                <p:cNvSpPr>
                  <a:spLocks noChangeArrowheads="1"/>
                </p:cNvSpPr>
                <p:nvPr/>
              </p:nvSpPr>
              <p:spPr bwMode="auto">
                <a:xfrm>
                  <a:off x="3026" y="1834"/>
                  <a:ext cx="171" cy="6"/>
                </a:xfrm>
                <a:prstGeom prst="rect">
                  <a:avLst/>
                </a:prstGeom>
                <a:solidFill>
                  <a:srgbClr val="9D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79" name="Rectangle 555"/>
                <p:cNvSpPr>
                  <a:spLocks noChangeArrowheads="1"/>
                </p:cNvSpPr>
                <p:nvPr/>
              </p:nvSpPr>
              <p:spPr bwMode="auto">
                <a:xfrm>
                  <a:off x="3026" y="1840"/>
                  <a:ext cx="171" cy="7"/>
                </a:xfrm>
                <a:prstGeom prst="rect">
                  <a:avLst/>
                </a:prstGeom>
                <a:solidFill>
                  <a:srgbClr val="9F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80" name="Rectangle 556"/>
                <p:cNvSpPr>
                  <a:spLocks noChangeArrowheads="1"/>
                </p:cNvSpPr>
                <p:nvPr/>
              </p:nvSpPr>
              <p:spPr bwMode="auto">
                <a:xfrm>
                  <a:off x="3026" y="1847"/>
                  <a:ext cx="171" cy="5"/>
                </a:xfrm>
                <a:prstGeom prst="rect">
                  <a:avLst/>
                </a:prstGeom>
                <a:solidFill>
                  <a:srgbClr val="A1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81" name="Rectangle 557"/>
                <p:cNvSpPr>
                  <a:spLocks noChangeArrowheads="1"/>
                </p:cNvSpPr>
                <p:nvPr/>
              </p:nvSpPr>
              <p:spPr bwMode="auto">
                <a:xfrm>
                  <a:off x="3026" y="1852"/>
                  <a:ext cx="171" cy="7"/>
                </a:xfrm>
                <a:prstGeom prst="rect">
                  <a:avLst/>
                </a:prstGeom>
                <a:solidFill>
                  <a:srgbClr val="A3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82" name="Rectangle 558"/>
                <p:cNvSpPr>
                  <a:spLocks noChangeArrowheads="1"/>
                </p:cNvSpPr>
                <p:nvPr/>
              </p:nvSpPr>
              <p:spPr bwMode="auto">
                <a:xfrm>
                  <a:off x="3026" y="1859"/>
                  <a:ext cx="171" cy="8"/>
                </a:xfrm>
                <a:prstGeom prst="rect">
                  <a:avLst/>
                </a:prstGeom>
                <a:solidFill>
                  <a:srgbClr val="A5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83" name="Rectangle 559"/>
                <p:cNvSpPr>
                  <a:spLocks noChangeArrowheads="1"/>
                </p:cNvSpPr>
                <p:nvPr/>
              </p:nvSpPr>
              <p:spPr bwMode="auto">
                <a:xfrm>
                  <a:off x="3026" y="1867"/>
                  <a:ext cx="171" cy="7"/>
                </a:xfrm>
                <a:prstGeom prst="rect">
                  <a:avLst/>
                </a:prstGeom>
                <a:solidFill>
                  <a:srgbClr val="A7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84" name="Rectangle 560"/>
                <p:cNvSpPr>
                  <a:spLocks noChangeArrowheads="1"/>
                </p:cNvSpPr>
                <p:nvPr/>
              </p:nvSpPr>
              <p:spPr bwMode="auto">
                <a:xfrm>
                  <a:off x="3026" y="1874"/>
                  <a:ext cx="171" cy="6"/>
                </a:xfrm>
                <a:prstGeom prst="rect">
                  <a:avLst/>
                </a:prstGeom>
                <a:solidFill>
                  <a:srgbClr val="A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85" name="Rectangle 561"/>
                <p:cNvSpPr>
                  <a:spLocks noChangeArrowheads="1"/>
                </p:cNvSpPr>
                <p:nvPr/>
              </p:nvSpPr>
              <p:spPr bwMode="auto">
                <a:xfrm>
                  <a:off x="3026" y="1880"/>
                  <a:ext cx="171" cy="8"/>
                </a:xfrm>
                <a:prstGeom prst="rect">
                  <a:avLst/>
                </a:prstGeom>
                <a:solidFill>
                  <a:srgbClr val="AB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86" name="Rectangle 562"/>
                <p:cNvSpPr>
                  <a:spLocks noChangeArrowheads="1"/>
                </p:cNvSpPr>
                <p:nvPr/>
              </p:nvSpPr>
              <p:spPr bwMode="auto">
                <a:xfrm>
                  <a:off x="3026" y="1888"/>
                  <a:ext cx="171" cy="9"/>
                </a:xfrm>
                <a:prstGeom prst="rect">
                  <a:avLst/>
                </a:prstGeom>
                <a:solidFill>
                  <a:srgbClr val="AD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87" name="Rectangle 563"/>
                <p:cNvSpPr>
                  <a:spLocks noChangeArrowheads="1"/>
                </p:cNvSpPr>
                <p:nvPr/>
              </p:nvSpPr>
              <p:spPr bwMode="auto">
                <a:xfrm>
                  <a:off x="3026" y="1897"/>
                  <a:ext cx="171" cy="6"/>
                </a:xfrm>
                <a:prstGeom prst="rect">
                  <a:avLst/>
                </a:prstGeom>
                <a:solidFill>
                  <a:srgbClr val="AF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88" name="Rectangle 564"/>
                <p:cNvSpPr>
                  <a:spLocks noChangeArrowheads="1"/>
                </p:cNvSpPr>
                <p:nvPr/>
              </p:nvSpPr>
              <p:spPr bwMode="auto">
                <a:xfrm>
                  <a:off x="3026" y="1903"/>
                  <a:ext cx="171" cy="8"/>
                </a:xfrm>
                <a:prstGeom prst="rect">
                  <a:avLst/>
                </a:prstGeom>
                <a:solidFill>
                  <a:srgbClr val="B1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89" name="Rectangle 565"/>
                <p:cNvSpPr>
                  <a:spLocks noChangeArrowheads="1"/>
                </p:cNvSpPr>
                <p:nvPr/>
              </p:nvSpPr>
              <p:spPr bwMode="auto">
                <a:xfrm>
                  <a:off x="3026" y="1911"/>
                  <a:ext cx="171" cy="9"/>
                </a:xfrm>
                <a:prstGeom prst="rect">
                  <a:avLst/>
                </a:prstGeom>
                <a:solidFill>
                  <a:srgbClr val="B3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90" name="Rectangle 566"/>
                <p:cNvSpPr>
                  <a:spLocks noChangeArrowheads="1"/>
                </p:cNvSpPr>
                <p:nvPr/>
              </p:nvSpPr>
              <p:spPr bwMode="auto">
                <a:xfrm>
                  <a:off x="3026" y="1920"/>
                  <a:ext cx="171" cy="8"/>
                </a:xfrm>
                <a:prstGeom prst="rect">
                  <a:avLst/>
                </a:prstGeom>
                <a:solidFill>
                  <a:srgbClr val="B5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91" name="Rectangle 567"/>
                <p:cNvSpPr>
                  <a:spLocks noChangeArrowheads="1"/>
                </p:cNvSpPr>
                <p:nvPr/>
              </p:nvSpPr>
              <p:spPr bwMode="auto">
                <a:xfrm>
                  <a:off x="3026" y="1928"/>
                  <a:ext cx="171" cy="11"/>
                </a:xfrm>
                <a:prstGeom prst="rect">
                  <a:avLst/>
                </a:prstGeom>
                <a:solidFill>
                  <a:srgbClr val="B7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92" name="Rectangle 568"/>
                <p:cNvSpPr>
                  <a:spLocks noChangeArrowheads="1"/>
                </p:cNvSpPr>
                <p:nvPr/>
              </p:nvSpPr>
              <p:spPr bwMode="auto">
                <a:xfrm>
                  <a:off x="3026" y="1939"/>
                  <a:ext cx="171" cy="10"/>
                </a:xfrm>
                <a:prstGeom prst="rect">
                  <a:avLst/>
                </a:prstGeom>
                <a:solidFill>
                  <a:srgbClr val="B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93" name="Rectangle 569"/>
                <p:cNvSpPr>
                  <a:spLocks noChangeArrowheads="1"/>
                </p:cNvSpPr>
                <p:nvPr/>
              </p:nvSpPr>
              <p:spPr bwMode="auto">
                <a:xfrm>
                  <a:off x="3026" y="1949"/>
                  <a:ext cx="171" cy="11"/>
                </a:xfrm>
                <a:prstGeom prst="rect">
                  <a:avLst/>
                </a:prstGeom>
                <a:solidFill>
                  <a:srgbClr val="BB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94" name="Rectangle 570"/>
                <p:cNvSpPr>
                  <a:spLocks noChangeArrowheads="1"/>
                </p:cNvSpPr>
                <p:nvPr/>
              </p:nvSpPr>
              <p:spPr bwMode="auto">
                <a:xfrm>
                  <a:off x="3026" y="1960"/>
                  <a:ext cx="171" cy="10"/>
                </a:xfrm>
                <a:prstGeom prst="rect">
                  <a:avLst/>
                </a:prstGeom>
                <a:solidFill>
                  <a:srgbClr val="BD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95" name="Rectangle 571"/>
                <p:cNvSpPr>
                  <a:spLocks noChangeArrowheads="1"/>
                </p:cNvSpPr>
                <p:nvPr/>
              </p:nvSpPr>
              <p:spPr bwMode="auto">
                <a:xfrm>
                  <a:off x="3026" y="1970"/>
                  <a:ext cx="171" cy="13"/>
                </a:xfrm>
                <a:prstGeom prst="rect">
                  <a:avLst/>
                </a:prstGeom>
                <a:solidFill>
                  <a:srgbClr val="BF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96" name="Rectangle 572"/>
                <p:cNvSpPr>
                  <a:spLocks noChangeArrowheads="1"/>
                </p:cNvSpPr>
                <p:nvPr/>
              </p:nvSpPr>
              <p:spPr bwMode="auto">
                <a:xfrm>
                  <a:off x="3026" y="1983"/>
                  <a:ext cx="171" cy="12"/>
                </a:xfrm>
                <a:prstGeom prst="rect">
                  <a:avLst/>
                </a:prstGeom>
                <a:solidFill>
                  <a:srgbClr val="C1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97" name="Rectangle 573"/>
                <p:cNvSpPr>
                  <a:spLocks noChangeArrowheads="1"/>
                </p:cNvSpPr>
                <p:nvPr/>
              </p:nvSpPr>
              <p:spPr bwMode="auto">
                <a:xfrm>
                  <a:off x="3026" y="1995"/>
                  <a:ext cx="171" cy="17"/>
                </a:xfrm>
                <a:prstGeom prst="rect">
                  <a:avLst/>
                </a:prstGeom>
                <a:solidFill>
                  <a:srgbClr val="C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98" name="Rectangle 574"/>
                <p:cNvSpPr>
                  <a:spLocks noChangeArrowheads="1"/>
                </p:cNvSpPr>
                <p:nvPr/>
              </p:nvSpPr>
              <p:spPr bwMode="auto">
                <a:xfrm>
                  <a:off x="3208" y="1687"/>
                  <a:ext cx="184" cy="10"/>
                </a:xfrm>
                <a:prstGeom prst="rect">
                  <a:avLst/>
                </a:prstGeom>
                <a:solidFill>
                  <a:srgbClr val="7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99" name="Rectangle 575"/>
                <p:cNvSpPr>
                  <a:spLocks noChangeArrowheads="1"/>
                </p:cNvSpPr>
                <p:nvPr/>
              </p:nvSpPr>
              <p:spPr bwMode="auto">
                <a:xfrm>
                  <a:off x="3208" y="1697"/>
                  <a:ext cx="184" cy="9"/>
                </a:xfrm>
                <a:prstGeom prst="rect">
                  <a:avLst/>
                </a:prstGeom>
                <a:solidFill>
                  <a:srgbClr val="7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00" name="Rectangle 576"/>
                <p:cNvSpPr>
                  <a:spLocks noChangeArrowheads="1"/>
                </p:cNvSpPr>
                <p:nvPr/>
              </p:nvSpPr>
              <p:spPr bwMode="auto">
                <a:xfrm>
                  <a:off x="3208" y="1706"/>
                  <a:ext cx="184" cy="8"/>
                </a:xfrm>
                <a:prstGeom prst="rect">
                  <a:avLst/>
                </a:prstGeom>
                <a:solidFill>
                  <a:srgbClr val="7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01" name="Rectangle 577"/>
                <p:cNvSpPr>
                  <a:spLocks noChangeArrowheads="1"/>
                </p:cNvSpPr>
                <p:nvPr/>
              </p:nvSpPr>
              <p:spPr bwMode="auto">
                <a:xfrm>
                  <a:off x="3208" y="1714"/>
                  <a:ext cx="184" cy="6"/>
                </a:xfrm>
                <a:prstGeom prst="rect">
                  <a:avLst/>
                </a:prstGeom>
                <a:solidFill>
                  <a:srgbClr val="7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02" name="Rectangle 578"/>
                <p:cNvSpPr>
                  <a:spLocks noChangeArrowheads="1"/>
                </p:cNvSpPr>
                <p:nvPr/>
              </p:nvSpPr>
              <p:spPr bwMode="auto">
                <a:xfrm>
                  <a:off x="3208" y="1720"/>
                  <a:ext cx="184" cy="9"/>
                </a:xfrm>
                <a:prstGeom prst="rect">
                  <a:avLst/>
                </a:prstGeom>
                <a:solidFill>
                  <a:srgbClr val="7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03" name="Rectangle 579"/>
                <p:cNvSpPr>
                  <a:spLocks noChangeArrowheads="1"/>
                </p:cNvSpPr>
                <p:nvPr/>
              </p:nvSpPr>
              <p:spPr bwMode="auto">
                <a:xfrm>
                  <a:off x="3208" y="1729"/>
                  <a:ext cx="184" cy="6"/>
                </a:xfrm>
                <a:prstGeom prst="rect">
                  <a:avLst/>
                </a:prstGeom>
                <a:solidFill>
                  <a:srgbClr val="7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04" name="Rectangle 580"/>
                <p:cNvSpPr>
                  <a:spLocks noChangeArrowheads="1"/>
                </p:cNvSpPr>
                <p:nvPr/>
              </p:nvSpPr>
              <p:spPr bwMode="auto">
                <a:xfrm>
                  <a:off x="3208" y="1735"/>
                  <a:ext cx="184" cy="8"/>
                </a:xfrm>
                <a:prstGeom prst="rect">
                  <a:avLst/>
                </a:prstGeom>
                <a:solidFill>
                  <a:srgbClr val="8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05" name="Rectangle 581"/>
                <p:cNvSpPr>
                  <a:spLocks noChangeArrowheads="1"/>
                </p:cNvSpPr>
                <p:nvPr/>
              </p:nvSpPr>
              <p:spPr bwMode="auto">
                <a:xfrm>
                  <a:off x="3208" y="1743"/>
                  <a:ext cx="184" cy="7"/>
                </a:xfrm>
                <a:prstGeom prst="rect">
                  <a:avLst/>
                </a:prstGeom>
                <a:solidFill>
                  <a:srgbClr val="8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06" name="Rectangle 582"/>
                <p:cNvSpPr>
                  <a:spLocks noChangeArrowheads="1"/>
                </p:cNvSpPr>
                <p:nvPr/>
              </p:nvSpPr>
              <p:spPr bwMode="auto">
                <a:xfrm>
                  <a:off x="3208" y="1750"/>
                  <a:ext cx="184" cy="8"/>
                </a:xfrm>
                <a:prstGeom prst="rect">
                  <a:avLst/>
                </a:prstGeom>
                <a:solidFill>
                  <a:srgbClr val="8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07" name="Rectangle 583"/>
                <p:cNvSpPr>
                  <a:spLocks noChangeArrowheads="1"/>
                </p:cNvSpPr>
                <p:nvPr/>
              </p:nvSpPr>
              <p:spPr bwMode="auto">
                <a:xfrm>
                  <a:off x="3208" y="1758"/>
                  <a:ext cx="184" cy="7"/>
                </a:xfrm>
                <a:prstGeom prst="rect">
                  <a:avLst/>
                </a:prstGeom>
                <a:solidFill>
                  <a:srgbClr val="8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08" name="Rectangle 584"/>
                <p:cNvSpPr>
                  <a:spLocks noChangeArrowheads="1"/>
                </p:cNvSpPr>
                <p:nvPr/>
              </p:nvSpPr>
              <p:spPr bwMode="auto">
                <a:xfrm>
                  <a:off x="3208" y="1765"/>
                  <a:ext cx="184" cy="6"/>
                </a:xfrm>
                <a:prstGeom prst="rect">
                  <a:avLst/>
                </a:prstGeom>
                <a:solidFill>
                  <a:srgbClr val="8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09" name="Rectangle 585"/>
                <p:cNvSpPr>
                  <a:spLocks noChangeArrowheads="1"/>
                </p:cNvSpPr>
                <p:nvPr/>
              </p:nvSpPr>
              <p:spPr bwMode="auto">
                <a:xfrm>
                  <a:off x="3208" y="1771"/>
                  <a:ext cx="184" cy="6"/>
                </a:xfrm>
                <a:prstGeom prst="rect">
                  <a:avLst/>
                </a:prstGeom>
                <a:solidFill>
                  <a:srgbClr val="8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10" name="Rectangle 586"/>
                <p:cNvSpPr>
                  <a:spLocks noChangeArrowheads="1"/>
                </p:cNvSpPr>
                <p:nvPr/>
              </p:nvSpPr>
              <p:spPr bwMode="auto">
                <a:xfrm>
                  <a:off x="3208" y="1777"/>
                  <a:ext cx="184" cy="6"/>
                </a:xfrm>
                <a:prstGeom prst="rect">
                  <a:avLst/>
                </a:prstGeom>
                <a:solidFill>
                  <a:srgbClr val="8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11" name="Rectangle 587"/>
                <p:cNvSpPr>
                  <a:spLocks noChangeArrowheads="1"/>
                </p:cNvSpPr>
                <p:nvPr/>
              </p:nvSpPr>
              <p:spPr bwMode="auto">
                <a:xfrm>
                  <a:off x="3208" y="1783"/>
                  <a:ext cx="184" cy="7"/>
                </a:xfrm>
                <a:prstGeom prst="rect">
                  <a:avLst/>
                </a:prstGeom>
                <a:solidFill>
                  <a:srgbClr val="8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12" name="Rectangle 588"/>
                <p:cNvSpPr>
                  <a:spLocks noChangeArrowheads="1"/>
                </p:cNvSpPr>
                <p:nvPr/>
              </p:nvSpPr>
              <p:spPr bwMode="auto">
                <a:xfrm>
                  <a:off x="3208" y="1790"/>
                  <a:ext cx="184" cy="8"/>
                </a:xfrm>
                <a:prstGeom prst="rect">
                  <a:avLst/>
                </a:prstGeom>
                <a:solidFill>
                  <a:srgbClr val="9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13" name="Rectangle 589"/>
                <p:cNvSpPr>
                  <a:spLocks noChangeArrowheads="1"/>
                </p:cNvSpPr>
                <p:nvPr/>
              </p:nvSpPr>
              <p:spPr bwMode="auto">
                <a:xfrm>
                  <a:off x="3208" y="1798"/>
                  <a:ext cx="184" cy="6"/>
                </a:xfrm>
                <a:prstGeom prst="rect">
                  <a:avLst/>
                </a:prstGeom>
                <a:solidFill>
                  <a:srgbClr val="9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14" name="Rectangle 590"/>
                <p:cNvSpPr>
                  <a:spLocks noChangeArrowheads="1"/>
                </p:cNvSpPr>
                <p:nvPr/>
              </p:nvSpPr>
              <p:spPr bwMode="auto">
                <a:xfrm>
                  <a:off x="3208" y="1804"/>
                  <a:ext cx="184" cy="7"/>
                </a:xfrm>
                <a:prstGeom prst="rect">
                  <a:avLst/>
                </a:prstGeom>
                <a:solidFill>
                  <a:srgbClr val="9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15" name="Rectangle 591"/>
                <p:cNvSpPr>
                  <a:spLocks noChangeArrowheads="1"/>
                </p:cNvSpPr>
                <p:nvPr/>
              </p:nvSpPr>
              <p:spPr bwMode="auto">
                <a:xfrm>
                  <a:off x="3208" y="1811"/>
                  <a:ext cx="184" cy="6"/>
                </a:xfrm>
                <a:prstGeom prst="rect">
                  <a:avLst/>
                </a:prstGeom>
                <a:solidFill>
                  <a:srgbClr val="9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16" name="Rectangle 592"/>
                <p:cNvSpPr>
                  <a:spLocks noChangeArrowheads="1"/>
                </p:cNvSpPr>
                <p:nvPr/>
              </p:nvSpPr>
              <p:spPr bwMode="auto">
                <a:xfrm>
                  <a:off x="3208" y="1817"/>
                  <a:ext cx="184" cy="6"/>
                </a:xfrm>
                <a:prstGeom prst="rect">
                  <a:avLst/>
                </a:prstGeom>
                <a:solidFill>
                  <a:srgbClr val="9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17" name="Rectangle 593"/>
                <p:cNvSpPr>
                  <a:spLocks noChangeArrowheads="1"/>
                </p:cNvSpPr>
                <p:nvPr/>
              </p:nvSpPr>
              <p:spPr bwMode="auto">
                <a:xfrm>
                  <a:off x="3208" y="1823"/>
                  <a:ext cx="184" cy="6"/>
                </a:xfrm>
                <a:prstGeom prst="rect">
                  <a:avLst/>
                </a:prstGeom>
                <a:solidFill>
                  <a:srgbClr val="9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18" name="Rectangle 594"/>
                <p:cNvSpPr>
                  <a:spLocks noChangeArrowheads="1"/>
                </p:cNvSpPr>
                <p:nvPr/>
              </p:nvSpPr>
              <p:spPr bwMode="auto">
                <a:xfrm>
                  <a:off x="3208" y="1829"/>
                  <a:ext cx="184" cy="7"/>
                </a:xfrm>
                <a:prstGeom prst="rect">
                  <a:avLst/>
                </a:prstGeom>
                <a:solidFill>
                  <a:srgbClr val="9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19" name="Rectangle 595"/>
                <p:cNvSpPr>
                  <a:spLocks noChangeArrowheads="1"/>
                </p:cNvSpPr>
                <p:nvPr/>
              </p:nvSpPr>
              <p:spPr bwMode="auto">
                <a:xfrm>
                  <a:off x="3208" y="1836"/>
                  <a:ext cx="184" cy="6"/>
                </a:xfrm>
                <a:prstGeom prst="rect">
                  <a:avLst/>
                </a:prstGeom>
                <a:solidFill>
                  <a:srgbClr val="9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20" name="Rectangle 596"/>
                <p:cNvSpPr>
                  <a:spLocks noChangeArrowheads="1"/>
                </p:cNvSpPr>
                <p:nvPr/>
              </p:nvSpPr>
              <p:spPr bwMode="auto">
                <a:xfrm>
                  <a:off x="3208" y="1842"/>
                  <a:ext cx="184" cy="7"/>
                </a:xfrm>
                <a:prstGeom prst="rect">
                  <a:avLst/>
                </a:prstGeom>
                <a:solidFill>
                  <a:srgbClr val="A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21" name="Rectangle 597"/>
                <p:cNvSpPr>
                  <a:spLocks noChangeArrowheads="1"/>
                </p:cNvSpPr>
                <p:nvPr/>
              </p:nvSpPr>
              <p:spPr bwMode="auto">
                <a:xfrm>
                  <a:off x="3208" y="1849"/>
                  <a:ext cx="184" cy="8"/>
                </a:xfrm>
                <a:prstGeom prst="rect">
                  <a:avLst/>
                </a:prstGeom>
                <a:solidFill>
                  <a:srgbClr val="A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22" name="Rectangle 598"/>
                <p:cNvSpPr>
                  <a:spLocks noChangeArrowheads="1"/>
                </p:cNvSpPr>
                <p:nvPr/>
              </p:nvSpPr>
              <p:spPr bwMode="auto">
                <a:xfrm>
                  <a:off x="3208" y="1857"/>
                  <a:ext cx="184" cy="6"/>
                </a:xfrm>
                <a:prstGeom prst="rect">
                  <a:avLst/>
                </a:prstGeom>
                <a:solidFill>
                  <a:srgbClr val="A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23" name="Rectangle 599"/>
                <p:cNvSpPr>
                  <a:spLocks noChangeArrowheads="1"/>
                </p:cNvSpPr>
                <p:nvPr/>
              </p:nvSpPr>
              <p:spPr bwMode="auto">
                <a:xfrm>
                  <a:off x="3208" y="1863"/>
                  <a:ext cx="184" cy="7"/>
                </a:xfrm>
                <a:prstGeom prst="rect">
                  <a:avLst/>
                </a:prstGeom>
                <a:solidFill>
                  <a:srgbClr val="A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24" name="Rectangle 600"/>
                <p:cNvSpPr>
                  <a:spLocks noChangeArrowheads="1"/>
                </p:cNvSpPr>
                <p:nvPr/>
              </p:nvSpPr>
              <p:spPr bwMode="auto">
                <a:xfrm>
                  <a:off x="3208" y="1870"/>
                  <a:ext cx="184" cy="8"/>
                </a:xfrm>
                <a:prstGeom prst="rect">
                  <a:avLst/>
                </a:prstGeom>
                <a:solidFill>
                  <a:srgbClr val="A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25" name="Rectangle 601"/>
                <p:cNvSpPr>
                  <a:spLocks noChangeArrowheads="1"/>
                </p:cNvSpPr>
                <p:nvPr/>
              </p:nvSpPr>
              <p:spPr bwMode="auto">
                <a:xfrm>
                  <a:off x="3208" y="1878"/>
                  <a:ext cx="184" cy="6"/>
                </a:xfrm>
                <a:prstGeom prst="rect">
                  <a:avLst/>
                </a:prstGeom>
                <a:solidFill>
                  <a:srgbClr val="A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26" name="Rectangle 602"/>
                <p:cNvSpPr>
                  <a:spLocks noChangeArrowheads="1"/>
                </p:cNvSpPr>
                <p:nvPr/>
              </p:nvSpPr>
              <p:spPr bwMode="auto">
                <a:xfrm>
                  <a:off x="3208" y="1884"/>
                  <a:ext cx="184" cy="9"/>
                </a:xfrm>
                <a:prstGeom prst="rect">
                  <a:avLst/>
                </a:prstGeom>
                <a:solidFill>
                  <a:srgbClr val="A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27" name="Rectangle 603"/>
                <p:cNvSpPr>
                  <a:spLocks noChangeArrowheads="1"/>
                </p:cNvSpPr>
                <p:nvPr/>
              </p:nvSpPr>
              <p:spPr bwMode="auto">
                <a:xfrm>
                  <a:off x="3208" y="1893"/>
                  <a:ext cx="184" cy="6"/>
                </a:xfrm>
                <a:prstGeom prst="rect">
                  <a:avLst/>
                </a:prstGeom>
                <a:solidFill>
                  <a:srgbClr val="A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28" name="Rectangle 604"/>
                <p:cNvSpPr>
                  <a:spLocks noChangeArrowheads="1"/>
                </p:cNvSpPr>
                <p:nvPr/>
              </p:nvSpPr>
              <p:spPr bwMode="auto">
                <a:xfrm>
                  <a:off x="3208" y="1899"/>
                  <a:ext cx="184" cy="9"/>
                </a:xfrm>
                <a:prstGeom prst="rect">
                  <a:avLst/>
                </a:prstGeom>
                <a:solidFill>
                  <a:srgbClr val="B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29" name="Rectangle 605"/>
                <p:cNvSpPr>
                  <a:spLocks noChangeArrowheads="1"/>
                </p:cNvSpPr>
                <p:nvPr/>
              </p:nvSpPr>
              <p:spPr bwMode="auto">
                <a:xfrm>
                  <a:off x="3208" y="1908"/>
                  <a:ext cx="184" cy="8"/>
                </a:xfrm>
                <a:prstGeom prst="rect">
                  <a:avLst/>
                </a:prstGeom>
                <a:solidFill>
                  <a:srgbClr val="B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30" name="Rectangle 606"/>
                <p:cNvSpPr>
                  <a:spLocks noChangeArrowheads="1"/>
                </p:cNvSpPr>
                <p:nvPr/>
              </p:nvSpPr>
              <p:spPr bwMode="auto">
                <a:xfrm>
                  <a:off x="3208" y="1916"/>
                  <a:ext cx="184" cy="8"/>
                </a:xfrm>
                <a:prstGeom prst="rect">
                  <a:avLst/>
                </a:prstGeom>
                <a:solidFill>
                  <a:srgbClr val="B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31" name="Rectangle 607"/>
                <p:cNvSpPr>
                  <a:spLocks noChangeArrowheads="1"/>
                </p:cNvSpPr>
                <p:nvPr/>
              </p:nvSpPr>
              <p:spPr bwMode="auto">
                <a:xfrm>
                  <a:off x="3208" y="1924"/>
                  <a:ext cx="184" cy="10"/>
                </a:xfrm>
                <a:prstGeom prst="rect">
                  <a:avLst/>
                </a:prstGeom>
                <a:solidFill>
                  <a:srgbClr val="B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32" name="Rectangle 608"/>
                <p:cNvSpPr>
                  <a:spLocks noChangeArrowheads="1"/>
                </p:cNvSpPr>
                <p:nvPr/>
              </p:nvSpPr>
              <p:spPr bwMode="auto">
                <a:xfrm>
                  <a:off x="3208" y="1934"/>
                  <a:ext cx="184" cy="9"/>
                </a:xfrm>
                <a:prstGeom prst="rect">
                  <a:avLst/>
                </a:prstGeom>
                <a:solidFill>
                  <a:srgbClr val="B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  <p:grpSp>
            <p:nvGrpSpPr>
              <p:cNvPr id="1834" name="Group 810"/>
              <p:cNvGrpSpPr>
                <a:grpSpLocks/>
              </p:cNvGrpSpPr>
              <p:nvPr/>
            </p:nvGrpSpPr>
            <p:grpSpPr bwMode="auto">
              <a:xfrm>
                <a:off x="3208" y="1585"/>
                <a:ext cx="1137" cy="418"/>
                <a:chOff x="3208" y="1585"/>
                <a:chExt cx="1137" cy="418"/>
              </a:xfrm>
            </p:grpSpPr>
            <p:sp>
              <p:nvSpPr>
                <p:cNvPr id="1634" name="Rectangle 610"/>
                <p:cNvSpPr>
                  <a:spLocks noChangeArrowheads="1"/>
                </p:cNvSpPr>
                <p:nvPr/>
              </p:nvSpPr>
              <p:spPr bwMode="auto">
                <a:xfrm>
                  <a:off x="3208" y="1943"/>
                  <a:ext cx="184" cy="11"/>
                </a:xfrm>
                <a:prstGeom prst="rect">
                  <a:avLst/>
                </a:prstGeom>
                <a:solidFill>
                  <a:srgbClr val="B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35" name="Rectangle 611"/>
                <p:cNvSpPr>
                  <a:spLocks noChangeArrowheads="1"/>
                </p:cNvSpPr>
                <p:nvPr/>
              </p:nvSpPr>
              <p:spPr bwMode="auto">
                <a:xfrm>
                  <a:off x="3208" y="1954"/>
                  <a:ext cx="184" cy="10"/>
                </a:xfrm>
                <a:prstGeom prst="rect">
                  <a:avLst/>
                </a:prstGeom>
                <a:solidFill>
                  <a:srgbClr val="B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36" name="Rectangle 612"/>
                <p:cNvSpPr>
                  <a:spLocks noChangeArrowheads="1"/>
                </p:cNvSpPr>
                <p:nvPr/>
              </p:nvSpPr>
              <p:spPr bwMode="auto">
                <a:xfrm>
                  <a:off x="3208" y="1964"/>
                  <a:ext cx="184" cy="13"/>
                </a:xfrm>
                <a:prstGeom prst="rect">
                  <a:avLst/>
                </a:prstGeom>
                <a:solidFill>
                  <a:srgbClr val="B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37" name="Rectangle 613"/>
                <p:cNvSpPr>
                  <a:spLocks noChangeArrowheads="1"/>
                </p:cNvSpPr>
                <p:nvPr/>
              </p:nvSpPr>
              <p:spPr bwMode="auto">
                <a:xfrm>
                  <a:off x="3208" y="1977"/>
                  <a:ext cx="184" cy="12"/>
                </a:xfrm>
                <a:prstGeom prst="rect">
                  <a:avLst/>
                </a:prstGeom>
                <a:solidFill>
                  <a:srgbClr val="C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38" name="Rectangle 614"/>
                <p:cNvSpPr>
                  <a:spLocks noChangeArrowheads="1"/>
                </p:cNvSpPr>
                <p:nvPr/>
              </p:nvSpPr>
              <p:spPr bwMode="auto">
                <a:xfrm>
                  <a:off x="3208" y="1989"/>
                  <a:ext cx="184" cy="14"/>
                </a:xfrm>
                <a:prstGeom prst="rect">
                  <a:avLst/>
                </a:prstGeom>
                <a:solidFill>
                  <a:srgbClr val="C3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39" name="Rectangle 615"/>
                <p:cNvSpPr>
                  <a:spLocks noChangeArrowheads="1"/>
                </p:cNvSpPr>
                <p:nvPr/>
              </p:nvSpPr>
              <p:spPr bwMode="auto">
                <a:xfrm>
                  <a:off x="3409" y="1676"/>
                  <a:ext cx="155" cy="11"/>
                </a:xfrm>
                <a:prstGeom prst="rect">
                  <a:avLst/>
                </a:prstGeom>
                <a:solidFill>
                  <a:srgbClr val="7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40" name="Rectangle 616"/>
                <p:cNvSpPr>
                  <a:spLocks noChangeArrowheads="1"/>
                </p:cNvSpPr>
                <p:nvPr/>
              </p:nvSpPr>
              <p:spPr bwMode="auto">
                <a:xfrm>
                  <a:off x="3409" y="1687"/>
                  <a:ext cx="155" cy="10"/>
                </a:xfrm>
                <a:prstGeom prst="rect">
                  <a:avLst/>
                </a:prstGeom>
                <a:solidFill>
                  <a:srgbClr val="7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41" name="Rectangle 617"/>
                <p:cNvSpPr>
                  <a:spLocks noChangeArrowheads="1"/>
                </p:cNvSpPr>
                <p:nvPr/>
              </p:nvSpPr>
              <p:spPr bwMode="auto">
                <a:xfrm>
                  <a:off x="3409" y="1697"/>
                  <a:ext cx="155" cy="9"/>
                </a:xfrm>
                <a:prstGeom prst="rect">
                  <a:avLst/>
                </a:prstGeom>
                <a:solidFill>
                  <a:srgbClr val="7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42" name="Rectangle 618"/>
                <p:cNvSpPr>
                  <a:spLocks noChangeArrowheads="1"/>
                </p:cNvSpPr>
                <p:nvPr/>
              </p:nvSpPr>
              <p:spPr bwMode="auto">
                <a:xfrm>
                  <a:off x="3409" y="1706"/>
                  <a:ext cx="155" cy="8"/>
                </a:xfrm>
                <a:prstGeom prst="rect">
                  <a:avLst/>
                </a:prstGeom>
                <a:solidFill>
                  <a:srgbClr val="7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43" name="Rectangle 619"/>
                <p:cNvSpPr>
                  <a:spLocks noChangeArrowheads="1"/>
                </p:cNvSpPr>
                <p:nvPr/>
              </p:nvSpPr>
              <p:spPr bwMode="auto">
                <a:xfrm>
                  <a:off x="3409" y="1714"/>
                  <a:ext cx="155" cy="6"/>
                </a:xfrm>
                <a:prstGeom prst="rect">
                  <a:avLst/>
                </a:prstGeom>
                <a:solidFill>
                  <a:srgbClr val="7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44" name="Rectangle 620"/>
                <p:cNvSpPr>
                  <a:spLocks noChangeArrowheads="1"/>
                </p:cNvSpPr>
                <p:nvPr/>
              </p:nvSpPr>
              <p:spPr bwMode="auto">
                <a:xfrm>
                  <a:off x="3409" y="1720"/>
                  <a:ext cx="155" cy="9"/>
                </a:xfrm>
                <a:prstGeom prst="rect">
                  <a:avLst/>
                </a:prstGeom>
                <a:solidFill>
                  <a:srgbClr val="7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45" name="Rectangle 621"/>
                <p:cNvSpPr>
                  <a:spLocks noChangeArrowheads="1"/>
                </p:cNvSpPr>
                <p:nvPr/>
              </p:nvSpPr>
              <p:spPr bwMode="auto">
                <a:xfrm>
                  <a:off x="3409" y="1729"/>
                  <a:ext cx="155" cy="6"/>
                </a:xfrm>
                <a:prstGeom prst="rect">
                  <a:avLst/>
                </a:prstGeom>
                <a:solidFill>
                  <a:srgbClr val="7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46" name="Rectangle 622"/>
                <p:cNvSpPr>
                  <a:spLocks noChangeArrowheads="1"/>
                </p:cNvSpPr>
                <p:nvPr/>
              </p:nvSpPr>
              <p:spPr bwMode="auto">
                <a:xfrm>
                  <a:off x="3409" y="1735"/>
                  <a:ext cx="155" cy="8"/>
                </a:xfrm>
                <a:prstGeom prst="rect">
                  <a:avLst/>
                </a:prstGeom>
                <a:solidFill>
                  <a:srgbClr val="8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47" name="Rectangle 623"/>
                <p:cNvSpPr>
                  <a:spLocks noChangeArrowheads="1"/>
                </p:cNvSpPr>
                <p:nvPr/>
              </p:nvSpPr>
              <p:spPr bwMode="auto">
                <a:xfrm>
                  <a:off x="3409" y="1743"/>
                  <a:ext cx="155" cy="7"/>
                </a:xfrm>
                <a:prstGeom prst="rect">
                  <a:avLst/>
                </a:prstGeom>
                <a:solidFill>
                  <a:srgbClr val="8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48" name="Rectangle 624"/>
                <p:cNvSpPr>
                  <a:spLocks noChangeArrowheads="1"/>
                </p:cNvSpPr>
                <p:nvPr/>
              </p:nvSpPr>
              <p:spPr bwMode="auto">
                <a:xfrm>
                  <a:off x="3409" y="1750"/>
                  <a:ext cx="155" cy="8"/>
                </a:xfrm>
                <a:prstGeom prst="rect">
                  <a:avLst/>
                </a:prstGeom>
                <a:solidFill>
                  <a:srgbClr val="8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49" name="Rectangle 625"/>
                <p:cNvSpPr>
                  <a:spLocks noChangeArrowheads="1"/>
                </p:cNvSpPr>
                <p:nvPr/>
              </p:nvSpPr>
              <p:spPr bwMode="auto">
                <a:xfrm>
                  <a:off x="3409" y="1758"/>
                  <a:ext cx="155" cy="7"/>
                </a:xfrm>
                <a:prstGeom prst="rect">
                  <a:avLst/>
                </a:prstGeom>
                <a:solidFill>
                  <a:srgbClr val="8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50" name="Rectangle 626"/>
                <p:cNvSpPr>
                  <a:spLocks noChangeArrowheads="1"/>
                </p:cNvSpPr>
                <p:nvPr/>
              </p:nvSpPr>
              <p:spPr bwMode="auto">
                <a:xfrm>
                  <a:off x="3409" y="1765"/>
                  <a:ext cx="155" cy="6"/>
                </a:xfrm>
                <a:prstGeom prst="rect">
                  <a:avLst/>
                </a:prstGeom>
                <a:solidFill>
                  <a:srgbClr val="8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51" name="Rectangle 627"/>
                <p:cNvSpPr>
                  <a:spLocks noChangeArrowheads="1"/>
                </p:cNvSpPr>
                <p:nvPr/>
              </p:nvSpPr>
              <p:spPr bwMode="auto">
                <a:xfrm>
                  <a:off x="3409" y="1771"/>
                  <a:ext cx="155" cy="6"/>
                </a:xfrm>
                <a:prstGeom prst="rect">
                  <a:avLst/>
                </a:prstGeom>
                <a:solidFill>
                  <a:srgbClr val="8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52" name="Rectangle 628"/>
                <p:cNvSpPr>
                  <a:spLocks noChangeArrowheads="1"/>
                </p:cNvSpPr>
                <p:nvPr/>
              </p:nvSpPr>
              <p:spPr bwMode="auto">
                <a:xfrm>
                  <a:off x="3409" y="1777"/>
                  <a:ext cx="155" cy="6"/>
                </a:xfrm>
                <a:prstGeom prst="rect">
                  <a:avLst/>
                </a:prstGeom>
                <a:solidFill>
                  <a:srgbClr val="8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53" name="Rectangle 629"/>
                <p:cNvSpPr>
                  <a:spLocks noChangeArrowheads="1"/>
                </p:cNvSpPr>
                <p:nvPr/>
              </p:nvSpPr>
              <p:spPr bwMode="auto">
                <a:xfrm>
                  <a:off x="3409" y="1783"/>
                  <a:ext cx="155" cy="7"/>
                </a:xfrm>
                <a:prstGeom prst="rect">
                  <a:avLst/>
                </a:prstGeom>
                <a:solidFill>
                  <a:srgbClr val="8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54" name="Rectangle 630"/>
                <p:cNvSpPr>
                  <a:spLocks noChangeArrowheads="1"/>
                </p:cNvSpPr>
                <p:nvPr/>
              </p:nvSpPr>
              <p:spPr bwMode="auto">
                <a:xfrm>
                  <a:off x="3409" y="1790"/>
                  <a:ext cx="155" cy="8"/>
                </a:xfrm>
                <a:prstGeom prst="rect">
                  <a:avLst/>
                </a:prstGeom>
                <a:solidFill>
                  <a:srgbClr val="9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55" name="Rectangle 631"/>
                <p:cNvSpPr>
                  <a:spLocks noChangeArrowheads="1"/>
                </p:cNvSpPr>
                <p:nvPr/>
              </p:nvSpPr>
              <p:spPr bwMode="auto">
                <a:xfrm>
                  <a:off x="3409" y="1798"/>
                  <a:ext cx="155" cy="6"/>
                </a:xfrm>
                <a:prstGeom prst="rect">
                  <a:avLst/>
                </a:prstGeom>
                <a:solidFill>
                  <a:srgbClr val="9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56" name="Rectangle 632"/>
                <p:cNvSpPr>
                  <a:spLocks noChangeArrowheads="1"/>
                </p:cNvSpPr>
                <p:nvPr/>
              </p:nvSpPr>
              <p:spPr bwMode="auto">
                <a:xfrm>
                  <a:off x="3409" y="1804"/>
                  <a:ext cx="155" cy="7"/>
                </a:xfrm>
                <a:prstGeom prst="rect">
                  <a:avLst/>
                </a:prstGeom>
                <a:solidFill>
                  <a:srgbClr val="9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57" name="Rectangle 633"/>
                <p:cNvSpPr>
                  <a:spLocks noChangeArrowheads="1"/>
                </p:cNvSpPr>
                <p:nvPr/>
              </p:nvSpPr>
              <p:spPr bwMode="auto">
                <a:xfrm>
                  <a:off x="3409" y="1811"/>
                  <a:ext cx="155" cy="6"/>
                </a:xfrm>
                <a:prstGeom prst="rect">
                  <a:avLst/>
                </a:prstGeom>
                <a:solidFill>
                  <a:srgbClr val="9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58" name="Rectangle 634"/>
                <p:cNvSpPr>
                  <a:spLocks noChangeArrowheads="1"/>
                </p:cNvSpPr>
                <p:nvPr/>
              </p:nvSpPr>
              <p:spPr bwMode="auto">
                <a:xfrm>
                  <a:off x="3409" y="1817"/>
                  <a:ext cx="155" cy="6"/>
                </a:xfrm>
                <a:prstGeom prst="rect">
                  <a:avLst/>
                </a:prstGeom>
                <a:solidFill>
                  <a:srgbClr val="9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59" name="Rectangle 635"/>
                <p:cNvSpPr>
                  <a:spLocks noChangeArrowheads="1"/>
                </p:cNvSpPr>
                <p:nvPr/>
              </p:nvSpPr>
              <p:spPr bwMode="auto">
                <a:xfrm>
                  <a:off x="3409" y="1823"/>
                  <a:ext cx="155" cy="6"/>
                </a:xfrm>
                <a:prstGeom prst="rect">
                  <a:avLst/>
                </a:prstGeom>
                <a:solidFill>
                  <a:srgbClr val="9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60" name="Rectangle 636"/>
                <p:cNvSpPr>
                  <a:spLocks noChangeArrowheads="1"/>
                </p:cNvSpPr>
                <p:nvPr/>
              </p:nvSpPr>
              <p:spPr bwMode="auto">
                <a:xfrm>
                  <a:off x="3409" y="1829"/>
                  <a:ext cx="155" cy="7"/>
                </a:xfrm>
                <a:prstGeom prst="rect">
                  <a:avLst/>
                </a:prstGeom>
                <a:solidFill>
                  <a:srgbClr val="9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61" name="Rectangle 637"/>
                <p:cNvSpPr>
                  <a:spLocks noChangeArrowheads="1"/>
                </p:cNvSpPr>
                <p:nvPr/>
              </p:nvSpPr>
              <p:spPr bwMode="auto">
                <a:xfrm>
                  <a:off x="3409" y="1836"/>
                  <a:ext cx="155" cy="6"/>
                </a:xfrm>
                <a:prstGeom prst="rect">
                  <a:avLst/>
                </a:prstGeom>
                <a:solidFill>
                  <a:srgbClr val="9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62" name="Rectangle 638"/>
                <p:cNvSpPr>
                  <a:spLocks noChangeArrowheads="1"/>
                </p:cNvSpPr>
                <p:nvPr/>
              </p:nvSpPr>
              <p:spPr bwMode="auto">
                <a:xfrm>
                  <a:off x="3409" y="1842"/>
                  <a:ext cx="155" cy="7"/>
                </a:xfrm>
                <a:prstGeom prst="rect">
                  <a:avLst/>
                </a:prstGeom>
                <a:solidFill>
                  <a:srgbClr val="A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63" name="Rectangle 639"/>
                <p:cNvSpPr>
                  <a:spLocks noChangeArrowheads="1"/>
                </p:cNvSpPr>
                <p:nvPr/>
              </p:nvSpPr>
              <p:spPr bwMode="auto">
                <a:xfrm>
                  <a:off x="3409" y="1849"/>
                  <a:ext cx="155" cy="8"/>
                </a:xfrm>
                <a:prstGeom prst="rect">
                  <a:avLst/>
                </a:prstGeom>
                <a:solidFill>
                  <a:srgbClr val="A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64" name="Rectangle 640"/>
                <p:cNvSpPr>
                  <a:spLocks noChangeArrowheads="1"/>
                </p:cNvSpPr>
                <p:nvPr/>
              </p:nvSpPr>
              <p:spPr bwMode="auto">
                <a:xfrm>
                  <a:off x="3409" y="1857"/>
                  <a:ext cx="155" cy="6"/>
                </a:xfrm>
                <a:prstGeom prst="rect">
                  <a:avLst/>
                </a:prstGeom>
                <a:solidFill>
                  <a:srgbClr val="A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65" name="Rectangle 641"/>
                <p:cNvSpPr>
                  <a:spLocks noChangeArrowheads="1"/>
                </p:cNvSpPr>
                <p:nvPr/>
              </p:nvSpPr>
              <p:spPr bwMode="auto">
                <a:xfrm>
                  <a:off x="3409" y="1863"/>
                  <a:ext cx="155" cy="7"/>
                </a:xfrm>
                <a:prstGeom prst="rect">
                  <a:avLst/>
                </a:prstGeom>
                <a:solidFill>
                  <a:srgbClr val="A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66" name="Rectangle 642"/>
                <p:cNvSpPr>
                  <a:spLocks noChangeArrowheads="1"/>
                </p:cNvSpPr>
                <p:nvPr/>
              </p:nvSpPr>
              <p:spPr bwMode="auto">
                <a:xfrm>
                  <a:off x="3409" y="1870"/>
                  <a:ext cx="155" cy="8"/>
                </a:xfrm>
                <a:prstGeom prst="rect">
                  <a:avLst/>
                </a:prstGeom>
                <a:solidFill>
                  <a:srgbClr val="A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67" name="Rectangle 643"/>
                <p:cNvSpPr>
                  <a:spLocks noChangeArrowheads="1"/>
                </p:cNvSpPr>
                <p:nvPr/>
              </p:nvSpPr>
              <p:spPr bwMode="auto">
                <a:xfrm>
                  <a:off x="3409" y="1878"/>
                  <a:ext cx="155" cy="6"/>
                </a:xfrm>
                <a:prstGeom prst="rect">
                  <a:avLst/>
                </a:prstGeom>
                <a:solidFill>
                  <a:srgbClr val="A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68" name="Rectangle 644"/>
                <p:cNvSpPr>
                  <a:spLocks noChangeArrowheads="1"/>
                </p:cNvSpPr>
                <p:nvPr/>
              </p:nvSpPr>
              <p:spPr bwMode="auto">
                <a:xfrm>
                  <a:off x="3409" y="1884"/>
                  <a:ext cx="155" cy="9"/>
                </a:xfrm>
                <a:prstGeom prst="rect">
                  <a:avLst/>
                </a:prstGeom>
                <a:solidFill>
                  <a:srgbClr val="A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69" name="Rectangle 645"/>
                <p:cNvSpPr>
                  <a:spLocks noChangeArrowheads="1"/>
                </p:cNvSpPr>
                <p:nvPr/>
              </p:nvSpPr>
              <p:spPr bwMode="auto">
                <a:xfrm>
                  <a:off x="3409" y="1893"/>
                  <a:ext cx="155" cy="6"/>
                </a:xfrm>
                <a:prstGeom prst="rect">
                  <a:avLst/>
                </a:prstGeom>
                <a:solidFill>
                  <a:srgbClr val="A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70" name="Rectangle 646"/>
                <p:cNvSpPr>
                  <a:spLocks noChangeArrowheads="1"/>
                </p:cNvSpPr>
                <p:nvPr/>
              </p:nvSpPr>
              <p:spPr bwMode="auto">
                <a:xfrm>
                  <a:off x="3409" y="1899"/>
                  <a:ext cx="155" cy="9"/>
                </a:xfrm>
                <a:prstGeom prst="rect">
                  <a:avLst/>
                </a:prstGeom>
                <a:solidFill>
                  <a:srgbClr val="B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71" name="Rectangle 647"/>
                <p:cNvSpPr>
                  <a:spLocks noChangeArrowheads="1"/>
                </p:cNvSpPr>
                <p:nvPr/>
              </p:nvSpPr>
              <p:spPr bwMode="auto">
                <a:xfrm>
                  <a:off x="3409" y="1908"/>
                  <a:ext cx="155" cy="8"/>
                </a:xfrm>
                <a:prstGeom prst="rect">
                  <a:avLst/>
                </a:prstGeom>
                <a:solidFill>
                  <a:srgbClr val="B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72" name="Rectangle 648"/>
                <p:cNvSpPr>
                  <a:spLocks noChangeArrowheads="1"/>
                </p:cNvSpPr>
                <p:nvPr/>
              </p:nvSpPr>
              <p:spPr bwMode="auto">
                <a:xfrm>
                  <a:off x="3409" y="1916"/>
                  <a:ext cx="155" cy="8"/>
                </a:xfrm>
                <a:prstGeom prst="rect">
                  <a:avLst/>
                </a:prstGeom>
                <a:solidFill>
                  <a:srgbClr val="B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73" name="Rectangle 649"/>
                <p:cNvSpPr>
                  <a:spLocks noChangeArrowheads="1"/>
                </p:cNvSpPr>
                <p:nvPr/>
              </p:nvSpPr>
              <p:spPr bwMode="auto">
                <a:xfrm>
                  <a:off x="3409" y="1924"/>
                  <a:ext cx="155" cy="10"/>
                </a:xfrm>
                <a:prstGeom prst="rect">
                  <a:avLst/>
                </a:prstGeom>
                <a:solidFill>
                  <a:srgbClr val="B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74" name="Rectangle 650"/>
                <p:cNvSpPr>
                  <a:spLocks noChangeArrowheads="1"/>
                </p:cNvSpPr>
                <p:nvPr/>
              </p:nvSpPr>
              <p:spPr bwMode="auto">
                <a:xfrm>
                  <a:off x="3409" y="1934"/>
                  <a:ext cx="155" cy="9"/>
                </a:xfrm>
                <a:prstGeom prst="rect">
                  <a:avLst/>
                </a:prstGeom>
                <a:solidFill>
                  <a:srgbClr val="B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75" name="Rectangle 651"/>
                <p:cNvSpPr>
                  <a:spLocks noChangeArrowheads="1"/>
                </p:cNvSpPr>
                <p:nvPr/>
              </p:nvSpPr>
              <p:spPr bwMode="auto">
                <a:xfrm>
                  <a:off x="3409" y="1943"/>
                  <a:ext cx="155" cy="11"/>
                </a:xfrm>
                <a:prstGeom prst="rect">
                  <a:avLst/>
                </a:prstGeom>
                <a:solidFill>
                  <a:srgbClr val="B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76" name="Rectangle 652"/>
                <p:cNvSpPr>
                  <a:spLocks noChangeArrowheads="1"/>
                </p:cNvSpPr>
                <p:nvPr/>
              </p:nvSpPr>
              <p:spPr bwMode="auto">
                <a:xfrm>
                  <a:off x="3409" y="1954"/>
                  <a:ext cx="155" cy="10"/>
                </a:xfrm>
                <a:prstGeom prst="rect">
                  <a:avLst/>
                </a:prstGeom>
                <a:solidFill>
                  <a:srgbClr val="B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77" name="Rectangle 653"/>
                <p:cNvSpPr>
                  <a:spLocks noChangeArrowheads="1"/>
                </p:cNvSpPr>
                <p:nvPr/>
              </p:nvSpPr>
              <p:spPr bwMode="auto">
                <a:xfrm>
                  <a:off x="3409" y="1964"/>
                  <a:ext cx="155" cy="13"/>
                </a:xfrm>
                <a:prstGeom prst="rect">
                  <a:avLst/>
                </a:prstGeom>
                <a:solidFill>
                  <a:srgbClr val="B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78" name="Rectangle 654"/>
                <p:cNvSpPr>
                  <a:spLocks noChangeArrowheads="1"/>
                </p:cNvSpPr>
                <p:nvPr/>
              </p:nvSpPr>
              <p:spPr bwMode="auto">
                <a:xfrm>
                  <a:off x="3409" y="1977"/>
                  <a:ext cx="155" cy="12"/>
                </a:xfrm>
                <a:prstGeom prst="rect">
                  <a:avLst/>
                </a:prstGeom>
                <a:solidFill>
                  <a:srgbClr val="C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79" name="Rectangle 655"/>
                <p:cNvSpPr>
                  <a:spLocks noChangeArrowheads="1"/>
                </p:cNvSpPr>
                <p:nvPr/>
              </p:nvSpPr>
              <p:spPr bwMode="auto">
                <a:xfrm>
                  <a:off x="3409" y="1989"/>
                  <a:ext cx="155" cy="9"/>
                </a:xfrm>
                <a:prstGeom prst="rect">
                  <a:avLst/>
                </a:prstGeom>
                <a:solidFill>
                  <a:srgbClr val="C3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80" name="Rectangle 656"/>
                <p:cNvSpPr>
                  <a:spLocks noChangeArrowheads="1"/>
                </p:cNvSpPr>
                <p:nvPr/>
              </p:nvSpPr>
              <p:spPr bwMode="auto">
                <a:xfrm>
                  <a:off x="3646" y="1596"/>
                  <a:ext cx="162" cy="17"/>
                </a:xfrm>
                <a:prstGeom prst="rect">
                  <a:avLst/>
                </a:prstGeom>
                <a:solidFill>
                  <a:srgbClr val="67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81" name="Rectangle 657"/>
                <p:cNvSpPr>
                  <a:spLocks noChangeArrowheads="1"/>
                </p:cNvSpPr>
                <p:nvPr/>
              </p:nvSpPr>
              <p:spPr bwMode="auto">
                <a:xfrm>
                  <a:off x="3646" y="1613"/>
                  <a:ext cx="162" cy="17"/>
                </a:xfrm>
                <a:prstGeom prst="rect">
                  <a:avLst/>
                </a:prstGeom>
                <a:solidFill>
                  <a:srgbClr val="6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82" name="Rectangle 658"/>
                <p:cNvSpPr>
                  <a:spLocks noChangeArrowheads="1"/>
                </p:cNvSpPr>
                <p:nvPr/>
              </p:nvSpPr>
              <p:spPr bwMode="auto">
                <a:xfrm>
                  <a:off x="3646" y="1630"/>
                  <a:ext cx="162" cy="16"/>
                </a:xfrm>
                <a:prstGeom prst="rect">
                  <a:avLst/>
                </a:prstGeom>
                <a:solidFill>
                  <a:srgbClr val="6B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83" name="Rectangle 659"/>
                <p:cNvSpPr>
                  <a:spLocks noChangeArrowheads="1"/>
                </p:cNvSpPr>
                <p:nvPr/>
              </p:nvSpPr>
              <p:spPr bwMode="auto">
                <a:xfrm>
                  <a:off x="3646" y="1646"/>
                  <a:ext cx="162" cy="13"/>
                </a:xfrm>
                <a:prstGeom prst="rect">
                  <a:avLst/>
                </a:prstGeom>
                <a:solidFill>
                  <a:srgbClr val="6D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84" name="Rectangle 660"/>
                <p:cNvSpPr>
                  <a:spLocks noChangeArrowheads="1"/>
                </p:cNvSpPr>
                <p:nvPr/>
              </p:nvSpPr>
              <p:spPr bwMode="auto">
                <a:xfrm>
                  <a:off x="3646" y="1659"/>
                  <a:ext cx="162" cy="13"/>
                </a:xfrm>
                <a:prstGeom prst="rect">
                  <a:avLst/>
                </a:prstGeom>
                <a:solidFill>
                  <a:srgbClr val="6F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85" name="Rectangle 661"/>
                <p:cNvSpPr>
                  <a:spLocks noChangeArrowheads="1"/>
                </p:cNvSpPr>
                <p:nvPr/>
              </p:nvSpPr>
              <p:spPr bwMode="auto">
                <a:xfrm>
                  <a:off x="3646" y="1672"/>
                  <a:ext cx="162" cy="9"/>
                </a:xfrm>
                <a:prstGeom prst="rect">
                  <a:avLst/>
                </a:prstGeom>
                <a:solidFill>
                  <a:srgbClr val="71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86" name="Rectangle 662"/>
                <p:cNvSpPr>
                  <a:spLocks noChangeArrowheads="1"/>
                </p:cNvSpPr>
                <p:nvPr/>
              </p:nvSpPr>
              <p:spPr bwMode="auto">
                <a:xfrm>
                  <a:off x="3646" y="1681"/>
                  <a:ext cx="162" cy="10"/>
                </a:xfrm>
                <a:prstGeom prst="rect">
                  <a:avLst/>
                </a:prstGeom>
                <a:solidFill>
                  <a:srgbClr val="73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87" name="Rectangle 663"/>
                <p:cNvSpPr>
                  <a:spLocks noChangeArrowheads="1"/>
                </p:cNvSpPr>
                <p:nvPr/>
              </p:nvSpPr>
              <p:spPr bwMode="auto">
                <a:xfrm>
                  <a:off x="3646" y="1691"/>
                  <a:ext cx="162" cy="8"/>
                </a:xfrm>
                <a:prstGeom prst="rect">
                  <a:avLst/>
                </a:prstGeom>
                <a:solidFill>
                  <a:srgbClr val="75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88" name="Rectangle 664"/>
                <p:cNvSpPr>
                  <a:spLocks noChangeArrowheads="1"/>
                </p:cNvSpPr>
                <p:nvPr/>
              </p:nvSpPr>
              <p:spPr bwMode="auto">
                <a:xfrm>
                  <a:off x="3646" y="1699"/>
                  <a:ext cx="162" cy="8"/>
                </a:xfrm>
                <a:prstGeom prst="rect">
                  <a:avLst/>
                </a:prstGeom>
                <a:solidFill>
                  <a:srgbClr val="77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89" name="Rectangle 665"/>
                <p:cNvSpPr>
                  <a:spLocks noChangeArrowheads="1"/>
                </p:cNvSpPr>
                <p:nvPr/>
              </p:nvSpPr>
              <p:spPr bwMode="auto">
                <a:xfrm>
                  <a:off x="3646" y="1707"/>
                  <a:ext cx="162" cy="9"/>
                </a:xfrm>
                <a:prstGeom prst="rect">
                  <a:avLst/>
                </a:prstGeom>
                <a:solidFill>
                  <a:srgbClr val="7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90" name="Rectangle 666"/>
                <p:cNvSpPr>
                  <a:spLocks noChangeArrowheads="1"/>
                </p:cNvSpPr>
                <p:nvPr/>
              </p:nvSpPr>
              <p:spPr bwMode="auto">
                <a:xfrm>
                  <a:off x="3646" y="1716"/>
                  <a:ext cx="162" cy="9"/>
                </a:xfrm>
                <a:prstGeom prst="rect">
                  <a:avLst/>
                </a:prstGeom>
                <a:solidFill>
                  <a:srgbClr val="7B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91" name="Rectangle 667"/>
                <p:cNvSpPr>
                  <a:spLocks noChangeArrowheads="1"/>
                </p:cNvSpPr>
                <p:nvPr/>
              </p:nvSpPr>
              <p:spPr bwMode="auto">
                <a:xfrm>
                  <a:off x="3646" y="1725"/>
                  <a:ext cx="162" cy="8"/>
                </a:xfrm>
                <a:prstGeom prst="rect">
                  <a:avLst/>
                </a:prstGeom>
                <a:solidFill>
                  <a:srgbClr val="7D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92" name="Rectangle 668"/>
                <p:cNvSpPr>
                  <a:spLocks noChangeArrowheads="1"/>
                </p:cNvSpPr>
                <p:nvPr/>
              </p:nvSpPr>
              <p:spPr bwMode="auto">
                <a:xfrm>
                  <a:off x="3646" y="1733"/>
                  <a:ext cx="162" cy="6"/>
                </a:xfrm>
                <a:prstGeom prst="rect">
                  <a:avLst/>
                </a:prstGeom>
                <a:solidFill>
                  <a:srgbClr val="7F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93" name="Rectangle 669"/>
                <p:cNvSpPr>
                  <a:spLocks noChangeArrowheads="1"/>
                </p:cNvSpPr>
                <p:nvPr/>
              </p:nvSpPr>
              <p:spPr bwMode="auto">
                <a:xfrm>
                  <a:off x="3646" y="1739"/>
                  <a:ext cx="162" cy="9"/>
                </a:xfrm>
                <a:prstGeom prst="rect">
                  <a:avLst/>
                </a:prstGeom>
                <a:solidFill>
                  <a:srgbClr val="81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94" name="Rectangle 670"/>
                <p:cNvSpPr>
                  <a:spLocks noChangeArrowheads="1"/>
                </p:cNvSpPr>
                <p:nvPr/>
              </p:nvSpPr>
              <p:spPr bwMode="auto">
                <a:xfrm>
                  <a:off x="3646" y="1748"/>
                  <a:ext cx="162" cy="6"/>
                </a:xfrm>
                <a:prstGeom prst="rect">
                  <a:avLst/>
                </a:prstGeom>
                <a:solidFill>
                  <a:srgbClr val="83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95" name="Rectangle 671"/>
                <p:cNvSpPr>
                  <a:spLocks noChangeArrowheads="1"/>
                </p:cNvSpPr>
                <p:nvPr/>
              </p:nvSpPr>
              <p:spPr bwMode="auto">
                <a:xfrm>
                  <a:off x="3646" y="1754"/>
                  <a:ext cx="162" cy="6"/>
                </a:xfrm>
                <a:prstGeom prst="rect">
                  <a:avLst/>
                </a:prstGeom>
                <a:solidFill>
                  <a:srgbClr val="85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96" name="Rectangle 672"/>
                <p:cNvSpPr>
                  <a:spLocks noChangeArrowheads="1"/>
                </p:cNvSpPr>
                <p:nvPr/>
              </p:nvSpPr>
              <p:spPr bwMode="auto">
                <a:xfrm>
                  <a:off x="3646" y="1760"/>
                  <a:ext cx="162" cy="8"/>
                </a:xfrm>
                <a:prstGeom prst="rect">
                  <a:avLst/>
                </a:prstGeom>
                <a:solidFill>
                  <a:srgbClr val="87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97" name="Rectangle 673"/>
                <p:cNvSpPr>
                  <a:spLocks noChangeArrowheads="1"/>
                </p:cNvSpPr>
                <p:nvPr/>
              </p:nvSpPr>
              <p:spPr bwMode="auto">
                <a:xfrm>
                  <a:off x="3646" y="1768"/>
                  <a:ext cx="162" cy="7"/>
                </a:xfrm>
                <a:prstGeom prst="rect">
                  <a:avLst/>
                </a:prstGeom>
                <a:solidFill>
                  <a:srgbClr val="8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98" name="Rectangle 674"/>
                <p:cNvSpPr>
                  <a:spLocks noChangeArrowheads="1"/>
                </p:cNvSpPr>
                <p:nvPr/>
              </p:nvSpPr>
              <p:spPr bwMode="auto">
                <a:xfrm>
                  <a:off x="3646" y="1775"/>
                  <a:ext cx="162" cy="6"/>
                </a:xfrm>
                <a:prstGeom prst="rect">
                  <a:avLst/>
                </a:prstGeom>
                <a:solidFill>
                  <a:srgbClr val="8B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99" name="Rectangle 675"/>
                <p:cNvSpPr>
                  <a:spLocks noChangeArrowheads="1"/>
                </p:cNvSpPr>
                <p:nvPr/>
              </p:nvSpPr>
              <p:spPr bwMode="auto">
                <a:xfrm>
                  <a:off x="3646" y="1781"/>
                  <a:ext cx="162" cy="7"/>
                </a:xfrm>
                <a:prstGeom prst="rect">
                  <a:avLst/>
                </a:prstGeom>
                <a:solidFill>
                  <a:srgbClr val="8D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00" name="Rectangle 676"/>
                <p:cNvSpPr>
                  <a:spLocks noChangeArrowheads="1"/>
                </p:cNvSpPr>
                <p:nvPr/>
              </p:nvSpPr>
              <p:spPr bwMode="auto">
                <a:xfrm>
                  <a:off x="3646" y="1788"/>
                  <a:ext cx="162" cy="6"/>
                </a:xfrm>
                <a:prstGeom prst="rect">
                  <a:avLst/>
                </a:prstGeom>
                <a:solidFill>
                  <a:srgbClr val="8F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01" name="Rectangle 677"/>
                <p:cNvSpPr>
                  <a:spLocks noChangeArrowheads="1"/>
                </p:cNvSpPr>
                <p:nvPr/>
              </p:nvSpPr>
              <p:spPr bwMode="auto">
                <a:xfrm>
                  <a:off x="3646" y="1794"/>
                  <a:ext cx="162" cy="6"/>
                </a:xfrm>
                <a:prstGeom prst="rect">
                  <a:avLst/>
                </a:prstGeom>
                <a:solidFill>
                  <a:srgbClr val="91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02" name="Rectangle 678"/>
                <p:cNvSpPr>
                  <a:spLocks noChangeArrowheads="1"/>
                </p:cNvSpPr>
                <p:nvPr/>
              </p:nvSpPr>
              <p:spPr bwMode="auto">
                <a:xfrm>
                  <a:off x="3646" y="1800"/>
                  <a:ext cx="162" cy="6"/>
                </a:xfrm>
                <a:prstGeom prst="rect">
                  <a:avLst/>
                </a:prstGeom>
                <a:solidFill>
                  <a:srgbClr val="93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03" name="Rectangle 679"/>
                <p:cNvSpPr>
                  <a:spLocks noChangeArrowheads="1"/>
                </p:cNvSpPr>
                <p:nvPr/>
              </p:nvSpPr>
              <p:spPr bwMode="auto">
                <a:xfrm>
                  <a:off x="3646" y="1806"/>
                  <a:ext cx="162" cy="7"/>
                </a:xfrm>
                <a:prstGeom prst="rect">
                  <a:avLst/>
                </a:prstGeom>
                <a:solidFill>
                  <a:srgbClr val="95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04" name="Rectangle 680"/>
                <p:cNvSpPr>
                  <a:spLocks noChangeArrowheads="1"/>
                </p:cNvSpPr>
                <p:nvPr/>
              </p:nvSpPr>
              <p:spPr bwMode="auto">
                <a:xfrm>
                  <a:off x="3646" y="1813"/>
                  <a:ext cx="162" cy="6"/>
                </a:xfrm>
                <a:prstGeom prst="rect">
                  <a:avLst/>
                </a:prstGeom>
                <a:solidFill>
                  <a:srgbClr val="97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05" name="Rectangle 681"/>
                <p:cNvSpPr>
                  <a:spLocks noChangeArrowheads="1"/>
                </p:cNvSpPr>
                <p:nvPr/>
              </p:nvSpPr>
              <p:spPr bwMode="auto">
                <a:xfrm>
                  <a:off x="3646" y="1819"/>
                  <a:ext cx="162" cy="7"/>
                </a:xfrm>
                <a:prstGeom prst="rect">
                  <a:avLst/>
                </a:prstGeom>
                <a:solidFill>
                  <a:srgbClr val="9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06" name="Rectangle 682"/>
                <p:cNvSpPr>
                  <a:spLocks noChangeArrowheads="1"/>
                </p:cNvSpPr>
                <p:nvPr/>
              </p:nvSpPr>
              <p:spPr bwMode="auto">
                <a:xfrm>
                  <a:off x="3646" y="1826"/>
                  <a:ext cx="162" cy="8"/>
                </a:xfrm>
                <a:prstGeom prst="rect">
                  <a:avLst/>
                </a:prstGeom>
                <a:solidFill>
                  <a:srgbClr val="9B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07" name="Rectangle 683"/>
                <p:cNvSpPr>
                  <a:spLocks noChangeArrowheads="1"/>
                </p:cNvSpPr>
                <p:nvPr/>
              </p:nvSpPr>
              <p:spPr bwMode="auto">
                <a:xfrm>
                  <a:off x="3646" y="1834"/>
                  <a:ext cx="162" cy="6"/>
                </a:xfrm>
                <a:prstGeom prst="rect">
                  <a:avLst/>
                </a:prstGeom>
                <a:solidFill>
                  <a:srgbClr val="9D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08" name="Rectangle 684"/>
                <p:cNvSpPr>
                  <a:spLocks noChangeArrowheads="1"/>
                </p:cNvSpPr>
                <p:nvPr/>
              </p:nvSpPr>
              <p:spPr bwMode="auto">
                <a:xfrm>
                  <a:off x="3646" y="1840"/>
                  <a:ext cx="162" cy="7"/>
                </a:xfrm>
                <a:prstGeom prst="rect">
                  <a:avLst/>
                </a:prstGeom>
                <a:solidFill>
                  <a:srgbClr val="9F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09" name="Rectangle 685"/>
                <p:cNvSpPr>
                  <a:spLocks noChangeArrowheads="1"/>
                </p:cNvSpPr>
                <p:nvPr/>
              </p:nvSpPr>
              <p:spPr bwMode="auto">
                <a:xfrm>
                  <a:off x="3646" y="1847"/>
                  <a:ext cx="162" cy="5"/>
                </a:xfrm>
                <a:prstGeom prst="rect">
                  <a:avLst/>
                </a:prstGeom>
                <a:solidFill>
                  <a:srgbClr val="A1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10" name="Rectangle 686"/>
                <p:cNvSpPr>
                  <a:spLocks noChangeArrowheads="1"/>
                </p:cNvSpPr>
                <p:nvPr/>
              </p:nvSpPr>
              <p:spPr bwMode="auto">
                <a:xfrm>
                  <a:off x="3646" y="1852"/>
                  <a:ext cx="162" cy="7"/>
                </a:xfrm>
                <a:prstGeom prst="rect">
                  <a:avLst/>
                </a:prstGeom>
                <a:solidFill>
                  <a:srgbClr val="A3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11" name="Rectangle 687"/>
                <p:cNvSpPr>
                  <a:spLocks noChangeArrowheads="1"/>
                </p:cNvSpPr>
                <p:nvPr/>
              </p:nvSpPr>
              <p:spPr bwMode="auto">
                <a:xfrm>
                  <a:off x="3646" y="1859"/>
                  <a:ext cx="162" cy="8"/>
                </a:xfrm>
                <a:prstGeom prst="rect">
                  <a:avLst/>
                </a:prstGeom>
                <a:solidFill>
                  <a:srgbClr val="A5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12" name="Rectangle 688"/>
                <p:cNvSpPr>
                  <a:spLocks noChangeArrowheads="1"/>
                </p:cNvSpPr>
                <p:nvPr/>
              </p:nvSpPr>
              <p:spPr bwMode="auto">
                <a:xfrm>
                  <a:off x="3646" y="1867"/>
                  <a:ext cx="162" cy="7"/>
                </a:xfrm>
                <a:prstGeom prst="rect">
                  <a:avLst/>
                </a:prstGeom>
                <a:solidFill>
                  <a:srgbClr val="A7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13" name="Rectangle 689"/>
                <p:cNvSpPr>
                  <a:spLocks noChangeArrowheads="1"/>
                </p:cNvSpPr>
                <p:nvPr/>
              </p:nvSpPr>
              <p:spPr bwMode="auto">
                <a:xfrm>
                  <a:off x="3646" y="1874"/>
                  <a:ext cx="162" cy="6"/>
                </a:xfrm>
                <a:prstGeom prst="rect">
                  <a:avLst/>
                </a:prstGeom>
                <a:solidFill>
                  <a:srgbClr val="A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14" name="Rectangle 690"/>
                <p:cNvSpPr>
                  <a:spLocks noChangeArrowheads="1"/>
                </p:cNvSpPr>
                <p:nvPr/>
              </p:nvSpPr>
              <p:spPr bwMode="auto">
                <a:xfrm>
                  <a:off x="3646" y="1880"/>
                  <a:ext cx="162" cy="8"/>
                </a:xfrm>
                <a:prstGeom prst="rect">
                  <a:avLst/>
                </a:prstGeom>
                <a:solidFill>
                  <a:srgbClr val="AB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15" name="Rectangle 691"/>
                <p:cNvSpPr>
                  <a:spLocks noChangeArrowheads="1"/>
                </p:cNvSpPr>
                <p:nvPr/>
              </p:nvSpPr>
              <p:spPr bwMode="auto">
                <a:xfrm>
                  <a:off x="3646" y="1888"/>
                  <a:ext cx="162" cy="9"/>
                </a:xfrm>
                <a:prstGeom prst="rect">
                  <a:avLst/>
                </a:prstGeom>
                <a:solidFill>
                  <a:srgbClr val="AD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16" name="Rectangle 692"/>
                <p:cNvSpPr>
                  <a:spLocks noChangeArrowheads="1"/>
                </p:cNvSpPr>
                <p:nvPr/>
              </p:nvSpPr>
              <p:spPr bwMode="auto">
                <a:xfrm>
                  <a:off x="3646" y="1897"/>
                  <a:ext cx="162" cy="6"/>
                </a:xfrm>
                <a:prstGeom prst="rect">
                  <a:avLst/>
                </a:prstGeom>
                <a:solidFill>
                  <a:srgbClr val="AF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17" name="Rectangle 693"/>
                <p:cNvSpPr>
                  <a:spLocks noChangeArrowheads="1"/>
                </p:cNvSpPr>
                <p:nvPr/>
              </p:nvSpPr>
              <p:spPr bwMode="auto">
                <a:xfrm>
                  <a:off x="3646" y="1903"/>
                  <a:ext cx="162" cy="8"/>
                </a:xfrm>
                <a:prstGeom prst="rect">
                  <a:avLst/>
                </a:prstGeom>
                <a:solidFill>
                  <a:srgbClr val="B1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18" name="Rectangle 694"/>
                <p:cNvSpPr>
                  <a:spLocks noChangeArrowheads="1"/>
                </p:cNvSpPr>
                <p:nvPr/>
              </p:nvSpPr>
              <p:spPr bwMode="auto">
                <a:xfrm>
                  <a:off x="3646" y="1911"/>
                  <a:ext cx="162" cy="9"/>
                </a:xfrm>
                <a:prstGeom prst="rect">
                  <a:avLst/>
                </a:prstGeom>
                <a:solidFill>
                  <a:srgbClr val="B3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19" name="Rectangle 695"/>
                <p:cNvSpPr>
                  <a:spLocks noChangeArrowheads="1"/>
                </p:cNvSpPr>
                <p:nvPr/>
              </p:nvSpPr>
              <p:spPr bwMode="auto">
                <a:xfrm>
                  <a:off x="3646" y="1920"/>
                  <a:ext cx="162" cy="8"/>
                </a:xfrm>
                <a:prstGeom prst="rect">
                  <a:avLst/>
                </a:prstGeom>
                <a:solidFill>
                  <a:srgbClr val="B5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20" name="Rectangle 696"/>
                <p:cNvSpPr>
                  <a:spLocks noChangeArrowheads="1"/>
                </p:cNvSpPr>
                <p:nvPr/>
              </p:nvSpPr>
              <p:spPr bwMode="auto">
                <a:xfrm>
                  <a:off x="3646" y="1928"/>
                  <a:ext cx="162" cy="11"/>
                </a:xfrm>
                <a:prstGeom prst="rect">
                  <a:avLst/>
                </a:prstGeom>
                <a:solidFill>
                  <a:srgbClr val="B7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21" name="Rectangle 697"/>
                <p:cNvSpPr>
                  <a:spLocks noChangeArrowheads="1"/>
                </p:cNvSpPr>
                <p:nvPr/>
              </p:nvSpPr>
              <p:spPr bwMode="auto">
                <a:xfrm>
                  <a:off x="3646" y="1939"/>
                  <a:ext cx="162" cy="10"/>
                </a:xfrm>
                <a:prstGeom prst="rect">
                  <a:avLst/>
                </a:prstGeom>
                <a:solidFill>
                  <a:srgbClr val="B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22" name="Rectangle 698"/>
                <p:cNvSpPr>
                  <a:spLocks noChangeArrowheads="1"/>
                </p:cNvSpPr>
                <p:nvPr/>
              </p:nvSpPr>
              <p:spPr bwMode="auto">
                <a:xfrm>
                  <a:off x="3646" y="1949"/>
                  <a:ext cx="162" cy="11"/>
                </a:xfrm>
                <a:prstGeom prst="rect">
                  <a:avLst/>
                </a:prstGeom>
                <a:solidFill>
                  <a:srgbClr val="BB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23" name="Rectangle 699"/>
                <p:cNvSpPr>
                  <a:spLocks noChangeArrowheads="1"/>
                </p:cNvSpPr>
                <p:nvPr/>
              </p:nvSpPr>
              <p:spPr bwMode="auto">
                <a:xfrm>
                  <a:off x="3646" y="1960"/>
                  <a:ext cx="162" cy="10"/>
                </a:xfrm>
                <a:prstGeom prst="rect">
                  <a:avLst/>
                </a:prstGeom>
                <a:solidFill>
                  <a:srgbClr val="BD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24" name="Rectangle 700"/>
                <p:cNvSpPr>
                  <a:spLocks noChangeArrowheads="1"/>
                </p:cNvSpPr>
                <p:nvPr/>
              </p:nvSpPr>
              <p:spPr bwMode="auto">
                <a:xfrm>
                  <a:off x="3646" y="1970"/>
                  <a:ext cx="162" cy="13"/>
                </a:xfrm>
                <a:prstGeom prst="rect">
                  <a:avLst/>
                </a:prstGeom>
                <a:solidFill>
                  <a:srgbClr val="BF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25" name="Rectangle 701"/>
                <p:cNvSpPr>
                  <a:spLocks noChangeArrowheads="1"/>
                </p:cNvSpPr>
                <p:nvPr/>
              </p:nvSpPr>
              <p:spPr bwMode="auto">
                <a:xfrm>
                  <a:off x="3646" y="1983"/>
                  <a:ext cx="162" cy="6"/>
                </a:xfrm>
                <a:prstGeom prst="rect">
                  <a:avLst/>
                </a:prstGeom>
                <a:solidFill>
                  <a:srgbClr val="C1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26" name="Rectangle 702"/>
                <p:cNvSpPr>
                  <a:spLocks noChangeArrowheads="1"/>
                </p:cNvSpPr>
                <p:nvPr/>
              </p:nvSpPr>
              <p:spPr bwMode="auto">
                <a:xfrm>
                  <a:off x="3829" y="1658"/>
                  <a:ext cx="158" cy="6"/>
                </a:xfrm>
                <a:prstGeom prst="rect">
                  <a:avLst/>
                </a:prstGeom>
                <a:solidFill>
                  <a:srgbClr val="6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27" name="Rectangle 703"/>
                <p:cNvSpPr>
                  <a:spLocks noChangeArrowheads="1"/>
                </p:cNvSpPr>
                <p:nvPr/>
              </p:nvSpPr>
              <p:spPr bwMode="auto">
                <a:xfrm>
                  <a:off x="3829" y="1664"/>
                  <a:ext cx="158" cy="12"/>
                </a:xfrm>
                <a:prstGeom prst="rect">
                  <a:avLst/>
                </a:prstGeom>
                <a:solidFill>
                  <a:srgbClr val="7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28" name="Rectangle 704"/>
                <p:cNvSpPr>
                  <a:spLocks noChangeArrowheads="1"/>
                </p:cNvSpPr>
                <p:nvPr/>
              </p:nvSpPr>
              <p:spPr bwMode="auto">
                <a:xfrm>
                  <a:off x="3829" y="1676"/>
                  <a:ext cx="158" cy="11"/>
                </a:xfrm>
                <a:prstGeom prst="rect">
                  <a:avLst/>
                </a:prstGeom>
                <a:solidFill>
                  <a:srgbClr val="7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29" name="Rectangle 705"/>
                <p:cNvSpPr>
                  <a:spLocks noChangeArrowheads="1"/>
                </p:cNvSpPr>
                <p:nvPr/>
              </p:nvSpPr>
              <p:spPr bwMode="auto">
                <a:xfrm>
                  <a:off x="3829" y="1687"/>
                  <a:ext cx="158" cy="10"/>
                </a:xfrm>
                <a:prstGeom prst="rect">
                  <a:avLst/>
                </a:prstGeom>
                <a:solidFill>
                  <a:srgbClr val="7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30" name="Rectangle 706"/>
                <p:cNvSpPr>
                  <a:spLocks noChangeArrowheads="1"/>
                </p:cNvSpPr>
                <p:nvPr/>
              </p:nvSpPr>
              <p:spPr bwMode="auto">
                <a:xfrm>
                  <a:off x="3829" y="1697"/>
                  <a:ext cx="158" cy="9"/>
                </a:xfrm>
                <a:prstGeom prst="rect">
                  <a:avLst/>
                </a:prstGeom>
                <a:solidFill>
                  <a:srgbClr val="7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31" name="Rectangle 707"/>
                <p:cNvSpPr>
                  <a:spLocks noChangeArrowheads="1"/>
                </p:cNvSpPr>
                <p:nvPr/>
              </p:nvSpPr>
              <p:spPr bwMode="auto">
                <a:xfrm>
                  <a:off x="3829" y="1706"/>
                  <a:ext cx="158" cy="8"/>
                </a:xfrm>
                <a:prstGeom prst="rect">
                  <a:avLst/>
                </a:prstGeom>
                <a:solidFill>
                  <a:srgbClr val="7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32" name="Rectangle 708"/>
                <p:cNvSpPr>
                  <a:spLocks noChangeArrowheads="1"/>
                </p:cNvSpPr>
                <p:nvPr/>
              </p:nvSpPr>
              <p:spPr bwMode="auto">
                <a:xfrm>
                  <a:off x="3829" y="1714"/>
                  <a:ext cx="158" cy="6"/>
                </a:xfrm>
                <a:prstGeom prst="rect">
                  <a:avLst/>
                </a:prstGeom>
                <a:solidFill>
                  <a:srgbClr val="7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33" name="Rectangle 709"/>
                <p:cNvSpPr>
                  <a:spLocks noChangeArrowheads="1"/>
                </p:cNvSpPr>
                <p:nvPr/>
              </p:nvSpPr>
              <p:spPr bwMode="auto">
                <a:xfrm>
                  <a:off x="3829" y="1720"/>
                  <a:ext cx="158" cy="9"/>
                </a:xfrm>
                <a:prstGeom prst="rect">
                  <a:avLst/>
                </a:prstGeom>
                <a:solidFill>
                  <a:srgbClr val="7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34" name="Rectangle 710"/>
                <p:cNvSpPr>
                  <a:spLocks noChangeArrowheads="1"/>
                </p:cNvSpPr>
                <p:nvPr/>
              </p:nvSpPr>
              <p:spPr bwMode="auto">
                <a:xfrm>
                  <a:off x="3829" y="1729"/>
                  <a:ext cx="158" cy="6"/>
                </a:xfrm>
                <a:prstGeom prst="rect">
                  <a:avLst/>
                </a:prstGeom>
                <a:solidFill>
                  <a:srgbClr val="7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35" name="Rectangle 711"/>
                <p:cNvSpPr>
                  <a:spLocks noChangeArrowheads="1"/>
                </p:cNvSpPr>
                <p:nvPr/>
              </p:nvSpPr>
              <p:spPr bwMode="auto">
                <a:xfrm>
                  <a:off x="3829" y="1735"/>
                  <a:ext cx="158" cy="8"/>
                </a:xfrm>
                <a:prstGeom prst="rect">
                  <a:avLst/>
                </a:prstGeom>
                <a:solidFill>
                  <a:srgbClr val="8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36" name="Rectangle 712"/>
                <p:cNvSpPr>
                  <a:spLocks noChangeArrowheads="1"/>
                </p:cNvSpPr>
                <p:nvPr/>
              </p:nvSpPr>
              <p:spPr bwMode="auto">
                <a:xfrm>
                  <a:off x="3829" y="1743"/>
                  <a:ext cx="158" cy="7"/>
                </a:xfrm>
                <a:prstGeom prst="rect">
                  <a:avLst/>
                </a:prstGeom>
                <a:solidFill>
                  <a:srgbClr val="8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37" name="Rectangle 713"/>
                <p:cNvSpPr>
                  <a:spLocks noChangeArrowheads="1"/>
                </p:cNvSpPr>
                <p:nvPr/>
              </p:nvSpPr>
              <p:spPr bwMode="auto">
                <a:xfrm>
                  <a:off x="3829" y="1750"/>
                  <a:ext cx="158" cy="8"/>
                </a:xfrm>
                <a:prstGeom prst="rect">
                  <a:avLst/>
                </a:prstGeom>
                <a:solidFill>
                  <a:srgbClr val="8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38" name="Rectangle 714"/>
                <p:cNvSpPr>
                  <a:spLocks noChangeArrowheads="1"/>
                </p:cNvSpPr>
                <p:nvPr/>
              </p:nvSpPr>
              <p:spPr bwMode="auto">
                <a:xfrm>
                  <a:off x="3829" y="1758"/>
                  <a:ext cx="158" cy="7"/>
                </a:xfrm>
                <a:prstGeom prst="rect">
                  <a:avLst/>
                </a:prstGeom>
                <a:solidFill>
                  <a:srgbClr val="8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39" name="Rectangle 715"/>
                <p:cNvSpPr>
                  <a:spLocks noChangeArrowheads="1"/>
                </p:cNvSpPr>
                <p:nvPr/>
              </p:nvSpPr>
              <p:spPr bwMode="auto">
                <a:xfrm>
                  <a:off x="3829" y="1765"/>
                  <a:ext cx="158" cy="6"/>
                </a:xfrm>
                <a:prstGeom prst="rect">
                  <a:avLst/>
                </a:prstGeom>
                <a:solidFill>
                  <a:srgbClr val="8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40" name="Rectangle 716"/>
                <p:cNvSpPr>
                  <a:spLocks noChangeArrowheads="1"/>
                </p:cNvSpPr>
                <p:nvPr/>
              </p:nvSpPr>
              <p:spPr bwMode="auto">
                <a:xfrm>
                  <a:off x="3829" y="1771"/>
                  <a:ext cx="158" cy="6"/>
                </a:xfrm>
                <a:prstGeom prst="rect">
                  <a:avLst/>
                </a:prstGeom>
                <a:solidFill>
                  <a:srgbClr val="8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41" name="Rectangle 717"/>
                <p:cNvSpPr>
                  <a:spLocks noChangeArrowheads="1"/>
                </p:cNvSpPr>
                <p:nvPr/>
              </p:nvSpPr>
              <p:spPr bwMode="auto">
                <a:xfrm>
                  <a:off x="3829" y="1777"/>
                  <a:ext cx="158" cy="6"/>
                </a:xfrm>
                <a:prstGeom prst="rect">
                  <a:avLst/>
                </a:prstGeom>
                <a:solidFill>
                  <a:srgbClr val="8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42" name="Rectangle 718"/>
                <p:cNvSpPr>
                  <a:spLocks noChangeArrowheads="1"/>
                </p:cNvSpPr>
                <p:nvPr/>
              </p:nvSpPr>
              <p:spPr bwMode="auto">
                <a:xfrm>
                  <a:off x="3829" y="1783"/>
                  <a:ext cx="158" cy="7"/>
                </a:xfrm>
                <a:prstGeom prst="rect">
                  <a:avLst/>
                </a:prstGeom>
                <a:solidFill>
                  <a:srgbClr val="8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43" name="Rectangle 719"/>
                <p:cNvSpPr>
                  <a:spLocks noChangeArrowheads="1"/>
                </p:cNvSpPr>
                <p:nvPr/>
              </p:nvSpPr>
              <p:spPr bwMode="auto">
                <a:xfrm>
                  <a:off x="3829" y="1790"/>
                  <a:ext cx="158" cy="8"/>
                </a:xfrm>
                <a:prstGeom prst="rect">
                  <a:avLst/>
                </a:prstGeom>
                <a:solidFill>
                  <a:srgbClr val="9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44" name="Rectangle 720"/>
                <p:cNvSpPr>
                  <a:spLocks noChangeArrowheads="1"/>
                </p:cNvSpPr>
                <p:nvPr/>
              </p:nvSpPr>
              <p:spPr bwMode="auto">
                <a:xfrm>
                  <a:off x="3829" y="1798"/>
                  <a:ext cx="158" cy="6"/>
                </a:xfrm>
                <a:prstGeom prst="rect">
                  <a:avLst/>
                </a:prstGeom>
                <a:solidFill>
                  <a:srgbClr val="9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45" name="Rectangle 721"/>
                <p:cNvSpPr>
                  <a:spLocks noChangeArrowheads="1"/>
                </p:cNvSpPr>
                <p:nvPr/>
              </p:nvSpPr>
              <p:spPr bwMode="auto">
                <a:xfrm>
                  <a:off x="3829" y="1804"/>
                  <a:ext cx="158" cy="7"/>
                </a:xfrm>
                <a:prstGeom prst="rect">
                  <a:avLst/>
                </a:prstGeom>
                <a:solidFill>
                  <a:srgbClr val="9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46" name="Rectangle 722"/>
                <p:cNvSpPr>
                  <a:spLocks noChangeArrowheads="1"/>
                </p:cNvSpPr>
                <p:nvPr/>
              </p:nvSpPr>
              <p:spPr bwMode="auto">
                <a:xfrm>
                  <a:off x="3829" y="1811"/>
                  <a:ext cx="158" cy="6"/>
                </a:xfrm>
                <a:prstGeom prst="rect">
                  <a:avLst/>
                </a:prstGeom>
                <a:solidFill>
                  <a:srgbClr val="9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47" name="Rectangle 723"/>
                <p:cNvSpPr>
                  <a:spLocks noChangeArrowheads="1"/>
                </p:cNvSpPr>
                <p:nvPr/>
              </p:nvSpPr>
              <p:spPr bwMode="auto">
                <a:xfrm>
                  <a:off x="3829" y="1817"/>
                  <a:ext cx="158" cy="6"/>
                </a:xfrm>
                <a:prstGeom prst="rect">
                  <a:avLst/>
                </a:prstGeom>
                <a:solidFill>
                  <a:srgbClr val="9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48" name="Rectangle 724"/>
                <p:cNvSpPr>
                  <a:spLocks noChangeArrowheads="1"/>
                </p:cNvSpPr>
                <p:nvPr/>
              </p:nvSpPr>
              <p:spPr bwMode="auto">
                <a:xfrm>
                  <a:off x="3829" y="1823"/>
                  <a:ext cx="158" cy="6"/>
                </a:xfrm>
                <a:prstGeom prst="rect">
                  <a:avLst/>
                </a:prstGeom>
                <a:solidFill>
                  <a:srgbClr val="9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49" name="Rectangle 725"/>
                <p:cNvSpPr>
                  <a:spLocks noChangeArrowheads="1"/>
                </p:cNvSpPr>
                <p:nvPr/>
              </p:nvSpPr>
              <p:spPr bwMode="auto">
                <a:xfrm>
                  <a:off x="3829" y="1829"/>
                  <a:ext cx="158" cy="7"/>
                </a:xfrm>
                <a:prstGeom prst="rect">
                  <a:avLst/>
                </a:prstGeom>
                <a:solidFill>
                  <a:srgbClr val="9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50" name="Rectangle 726"/>
                <p:cNvSpPr>
                  <a:spLocks noChangeArrowheads="1"/>
                </p:cNvSpPr>
                <p:nvPr/>
              </p:nvSpPr>
              <p:spPr bwMode="auto">
                <a:xfrm>
                  <a:off x="3829" y="1836"/>
                  <a:ext cx="158" cy="6"/>
                </a:xfrm>
                <a:prstGeom prst="rect">
                  <a:avLst/>
                </a:prstGeom>
                <a:solidFill>
                  <a:srgbClr val="9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51" name="Rectangle 727"/>
                <p:cNvSpPr>
                  <a:spLocks noChangeArrowheads="1"/>
                </p:cNvSpPr>
                <p:nvPr/>
              </p:nvSpPr>
              <p:spPr bwMode="auto">
                <a:xfrm>
                  <a:off x="3829" y="1842"/>
                  <a:ext cx="158" cy="7"/>
                </a:xfrm>
                <a:prstGeom prst="rect">
                  <a:avLst/>
                </a:prstGeom>
                <a:solidFill>
                  <a:srgbClr val="A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52" name="Rectangle 728"/>
                <p:cNvSpPr>
                  <a:spLocks noChangeArrowheads="1"/>
                </p:cNvSpPr>
                <p:nvPr/>
              </p:nvSpPr>
              <p:spPr bwMode="auto">
                <a:xfrm>
                  <a:off x="3829" y="1849"/>
                  <a:ext cx="158" cy="8"/>
                </a:xfrm>
                <a:prstGeom prst="rect">
                  <a:avLst/>
                </a:prstGeom>
                <a:solidFill>
                  <a:srgbClr val="A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53" name="Rectangle 729"/>
                <p:cNvSpPr>
                  <a:spLocks noChangeArrowheads="1"/>
                </p:cNvSpPr>
                <p:nvPr/>
              </p:nvSpPr>
              <p:spPr bwMode="auto">
                <a:xfrm>
                  <a:off x="3829" y="1857"/>
                  <a:ext cx="158" cy="6"/>
                </a:xfrm>
                <a:prstGeom prst="rect">
                  <a:avLst/>
                </a:prstGeom>
                <a:solidFill>
                  <a:srgbClr val="A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54" name="Rectangle 730"/>
                <p:cNvSpPr>
                  <a:spLocks noChangeArrowheads="1"/>
                </p:cNvSpPr>
                <p:nvPr/>
              </p:nvSpPr>
              <p:spPr bwMode="auto">
                <a:xfrm>
                  <a:off x="3829" y="1863"/>
                  <a:ext cx="158" cy="7"/>
                </a:xfrm>
                <a:prstGeom prst="rect">
                  <a:avLst/>
                </a:prstGeom>
                <a:solidFill>
                  <a:srgbClr val="A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55" name="Rectangle 731"/>
                <p:cNvSpPr>
                  <a:spLocks noChangeArrowheads="1"/>
                </p:cNvSpPr>
                <p:nvPr/>
              </p:nvSpPr>
              <p:spPr bwMode="auto">
                <a:xfrm>
                  <a:off x="3829" y="1870"/>
                  <a:ext cx="158" cy="8"/>
                </a:xfrm>
                <a:prstGeom prst="rect">
                  <a:avLst/>
                </a:prstGeom>
                <a:solidFill>
                  <a:srgbClr val="A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56" name="Rectangle 732"/>
                <p:cNvSpPr>
                  <a:spLocks noChangeArrowheads="1"/>
                </p:cNvSpPr>
                <p:nvPr/>
              </p:nvSpPr>
              <p:spPr bwMode="auto">
                <a:xfrm>
                  <a:off x="3829" y="1878"/>
                  <a:ext cx="158" cy="6"/>
                </a:xfrm>
                <a:prstGeom prst="rect">
                  <a:avLst/>
                </a:prstGeom>
                <a:solidFill>
                  <a:srgbClr val="A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57" name="Rectangle 733"/>
                <p:cNvSpPr>
                  <a:spLocks noChangeArrowheads="1"/>
                </p:cNvSpPr>
                <p:nvPr/>
              </p:nvSpPr>
              <p:spPr bwMode="auto">
                <a:xfrm>
                  <a:off x="3829" y="1884"/>
                  <a:ext cx="158" cy="9"/>
                </a:xfrm>
                <a:prstGeom prst="rect">
                  <a:avLst/>
                </a:prstGeom>
                <a:solidFill>
                  <a:srgbClr val="A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58" name="Rectangle 734"/>
                <p:cNvSpPr>
                  <a:spLocks noChangeArrowheads="1"/>
                </p:cNvSpPr>
                <p:nvPr/>
              </p:nvSpPr>
              <p:spPr bwMode="auto">
                <a:xfrm>
                  <a:off x="3829" y="1893"/>
                  <a:ext cx="158" cy="6"/>
                </a:xfrm>
                <a:prstGeom prst="rect">
                  <a:avLst/>
                </a:prstGeom>
                <a:solidFill>
                  <a:srgbClr val="A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59" name="Rectangle 735"/>
                <p:cNvSpPr>
                  <a:spLocks noChangeArrowheads="1"/>
                </p:cNvSpPr>
                <p:nvPr/>
              </p:nvSpPr>
              <p:spPr bwMode="auto">
                <a:xfrm>
                  <a:off x="3829" y="1899"/>
                  <a:ext cx="158" cy="9"/>
                </a:xfrm>
                <a:prstGeom prst="rect">
                  <a:avLst/>
                </a:prstGeom>
                <a:solidFill>
                  <a:srgbClr val="B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60" name="Rectangle 736"/>
                <p:cNvSpPr>
                  <a:spLocks noChangeArrowheads="1"/>
                </p:cNvSpPr>
                <p:nvPr/>
              </p:nvSpPr>
              <p:spPr bwMode="auto">
                <a:xfrm>
                  <a:off x="3829" y="1908"/>
                  <a:ext cx="158" cy="8"/>
                </a:xfrm>
                <a:prstGeom prst="rect">
                  <a:avLst/>
                </a:prstGeom>
                <a:solidFill>
                  <a:srgbClr val="B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61" name="Rectangle 737"/>
                <p:cNvSpPr>
                  <a:spLocks noChangeArrowheads="1"/>
                </p:cNvSpPr>
                <p:nvPr/>
              </p:nvSpPr>
              <p:spPr bwMode="auto">
                <a:xfrm>
                  <a:off x="3829" y="1916"/>
                  <a:ext cx="158" cy="8"/>
                </a:xfrm>
                <a:prstGeom prst="rect">
                  <a:avLst/>
                </a:prstGeom>
                <a:solidFill>
                  <a:srgbClr val="B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62" name="Rectangle 738"/>
                <p:cNvSpPr>
                  <a:spLocks noChangeArrowheads="1"/>
                </p:cNvSpPr>
                <p:nvPr/>
              </p:nvSpPr>
              <p:spPr bwMode="auto">
                <a:xfrm>
                  <a:off x="3829" y="1924"/>
                  <a:ext cx="158" cy="10"/>
                </a:xfrm>
                <a:prstGeom prst="rect">
                  <a:avLst/>
                </a:prstGeom>
                <a:solidFill>
                  <a:srgbClr val="B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63" name="Rectangle 739"/>
                <p:cNvSpPr>
                  <a:spLocks noChangeArrowheads="1"/>
                </p:cNvSpPr>
                <p:nvPr/>
              </p:nvSpPr>
              <p:spPr bwMode="auto">
                <a:xfrm>
                  <a:off x="3829" y="1934"/>
                  <a:ext cx="158" cy="9"/>
                </a:xfrm>
                <a:prstGeom prst="rect">
                  <a:avLst/>
                </a:prstGeom>
                <a:solidFill>
                  <a:srgbClr val="B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64" name="Rectangle 740"/>
                <p:cNvSpPr>
                  <a:spLocks noChangeArrowheads="1"/>
                </p:cNvSpPr>
                <p:nvPr/>
              </p:nvSpPr>
              <p:spPr bwMode="auto">
                <a:xfrm>
                  <a:off x="3829" y="1943"/>
                  <a:ext cx="158" cy="11"/>
                </a:xfrm>
                <a:prstGeom prst="rect">
                  <a:avLst/>
                </a:prstGeom>
                <a:solidFill>
                  <a:srgbClr val="B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65" name="Rectangle 741"/>
                <p:cNvSpPr>
                  <a:spLocks noChangeArrowheads="1"/>
                </p:cNvSpPr>
                <p:nvPr/>
              </p:nvSpPr>
              <p:spPr bwMode="auto">
                <a:xfrm>
                  <a:off x="3829" y="1954"/>
                  <a:ext cx="158" cy="10"/>
                </a:xfrm>
                <a:prstGeom prst="rect">
                  <a:avLst/>
                </a:prstGeom>
                <a:solidFill>
                  <a:srgbClr val="B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66" name="Rectangle 742"/>
                <p:cNvSpPr>
                  <a:spLocks noChangeArrowheads="1"/>
                </p:cNvSpPr>
                <p:nvPr/>
              </p:nvSpPr>
              <p:spPr bwMode="auto">
                <a:xfrm>
                  <a:off x="3829" y="1964"/>
                  <a:ext cx="158" cy="13"/>
                </a:xfrm>
                <a:prstGeom prst="rect">
                  <a:avLst/>
                </a:prstGeom>
                <a:solidFill>
                  <a:srgbClr val="B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67" name="Rectangle 743"/>
                <p:cNvSpPr>
                  <a:spLocks noChangeArrowheads="1"/>
                </p:cNvSpPr>
                <p:nvPr/>
              </p:nvSpPr>
              <p:spPr bwMode="auto">
                <a:xfrm>
                  <a:off x="3829" y="1977"/>
                  <a:ext cx="158" cy="2"/>
                </a:xfrm>
                <a:prstGeom prst="rect">
                  <a:avLst/>
                </a:prstGeom>
                <a:solidFill>
                  <a:srgbClr val="C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68" name="Rectangle 744"/>
                <p:cNvSpPr>
                  <a:spLocks noChangeArrowheads="1"/>
                </p:cNvSpPr>
                <p:nvPr/>
              </p:nvSpPr>
              <p:spPr bwMode="auto">
                <a:xfrm>
                  <a:off x="4006" y="1585"/>
                  <a:ext cx="158" cy="18"/>
                </a:xfrm>
                <a:prstGeom prst="rect">
                  <a:avLst/>
                </a:prstGeom>
                <a:solidFill>
                  <a:srgbClr val="6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69" name="Rectangle 745"/>
                <p:cNvSpPr>
                  <a:spLocks noChangeArrowheads="1"/>
                </p:cNvSpPr>
                <p:nvPr/>
              </p:nvSpPr>
              <p:spPr bwMode="auto">
                <a:xfrm>
                  <a:off x="4006" y="1603"/>
                  <a:ext cx="158" cy="19"/>
                </a:xfrm>
                <a:prstGeom prst="rect">
                  <a:avLst/>
                </a:prstGeom>
                <a:solidFill>
                  <a:srgbClr val="6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70" name="Rectangle 746"/>
                <p:cNvSpPr>
                  <a:spLocks noChangeArrowheads="1"/>
                </p:cNvSpPr>
                <p:nvPr/>
              </p:nvSpPr>
              <p:spPr bwMode="auto">
                <a:xfrm>
                  <a:off x="4006" y="1622"/>
                  <a:ext cx="158" cy="16"/>
                </a:xfrm>
                <a:prstGeom prst="rect">
                  <a:avLst/>
                </a:prstGeom>
                <a:solidFill>
                  <a:srgbClr val="6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71" name="Rectangle 747"/>
                <p:cNvSpPr>
                  <a:spLocks noChangeArrowheads="1"/>
                </p:cNvSpPr>
                <p:nvPr/>
              </p:nvSpPr>
              <p:spPr bwMode="auto">
                <a:xfrm>
                  <a:off x="4006" y="1638"/>
                  <a:ext cx="158" cy="15"/>
                </a:xfrm>
                <a:prstGeom prst="rect">
                  <a:avLst/>
                </a:prstGeom>
                <a:solidFill>
                  <a:srgbClr val="6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72" name="Rectangle 748"/>
                <p:cNvSpPr>
                  <a:spLocks noChangeArrowheads="1"/>
                </p:cNvSpPr>
                <p:nvPr/>
              </p:nvSpPr>
              <p:spPr bwMode="auto">
                <a:xfrm>
                  <a:off x="4006" y="1653"/>
                  <a:ext cx="158" cy="11"/>
                </a:xfrm>
                <a:prstGeom prst="rect">
                  <a:avLst/>
                </a:prstGeom>
                <a:solidFill>
                  <a:srgbClr val="6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73" name="Rectangle 749"/>
                <p:cNvSpPr>
                  <a:spLocks noChangeArrowheads="1"/>
                </p:cNvSpPr>
                <p:nvPr/>
              </p:nvSpPr>
              <p:spPr bwMode="auto">
                <a:xfrm>
                  <a:off x="4006" y="1664"/>
                  <a:ext cx="158" cy="12"/>
                </a:xfrm>
                <a:prstGeom prst="rect">
                  <a:avLst/>
                </a:prstGeom>
                <a:solidFill>
                  <a:srgbClr val="7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74" name="Rectangle 750"/>
                <p:cNvSpPr>
                  <a:spLocks noChangeArrowheads="1"/>
                </p:cNvSpPr>
                <p:nvPr/>
              </p:nvSpPr>
              <p:spPr bwMode="auto">
                <a:xfrm>
                  <a:off x="4006" y="1676"/>
                  <a:ext cx="158" cy="11"/>
                </a:xfrm>
                <a:prstGeom prst="rect">
                  <a:avLst/>
                </a:prstGeom>
                <a:solidFill>
                  <a:srgbClr val="7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75" name="Rectangle 751"/>
                <p:cNvSpPr>
                  <a:spLocks noChangeArrowheads="1"/>
                </p:cNvSpPr>
                <p:nvPr/>
              </p:nvSpPr>
              <p:spPr bwMode="auto">
                <a:xfrm>
                  <a:off x="4006" y="1687"/>
                  <a:ext cx="158" cy="10"/>
                </a:xfrm>
                <a:prstGeom prst="rect">
                  <a:avLst/>
                </a:prstGeom>
                <a:solidFill>
                  <a:srgbClr val="7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76" name="Rectangle 752"/>
                <p:cNvSpPr>
                  <a:spLocks noChangeArrowheads="1"/>
                </p:cNvSpPr>
                <p:nvPr/>
              </p:nvSpPr>
              <p:spPr bwMode="auto">
                <a:xfrm>
                  <a:off x="4006" y="1697"/>
                  <a:ext cx="158" cy="9"/>
                </a:xfrm>
                <a:prstGeom prst="rect">
                  <a:avLst/>
                </a:prstGeom>
                <a:solidFill>
                  <a:srgbClr val="7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77" name="Rectangle 753"/>
                <p:cNvSpPr>
                  <a:spLocks noChangeArrowheads="1"/>
                </p:cNvSpPr>
                <p:nvPr/>
              </p:nvSpPr>
              <p:spPr bwMode="auto">
                <a:xfrm>
                  <a:off x="4006" y="1706"/>
                  <a:ext cx="158" cy="8"/>
                </a:xfrm>
                <a:prstGeom prst="rect">
                  <a:avLst/>
                </a:prstGeom>
                <a:solidFill>
                  <a:srgbClr val="7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78" name="Rectangle 754"/>
                <p:cNvSpPr>
                  <a:spLocks noChangeArrowheads="1"/>
                </p:cNvSpPr>
                <p:nvPr/>
              </p:nvSpPr>
              <p:spPr bwMode="auto">
                <a:xfrm>
                  <a:off x="4006" y="1714"/>
                  <a:ext cx="158" cy="6"/>
                </a:xfrm>
                <a:prstGeom prst="rect">
                  <a:avLst/>
                </a:prstGeom>
                <a:solidFill>
                  <a:srgbClr val="7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79" name="Rectangle 755"/>
                <p:cNvSpPr>
                  <a:spLocks noChangeArrowheads="1"/>
                </p:cNvSpPr>
                <p:nvPr/>
              </p:nvSpPr>
              <p:spPr bwMode="auto">
                <a:xfrm>
                  <a:off x="4006" y="1720"/>
                  <a:ext cx="158" cy="9"/>
                </a:xfrm>
                <a:prstGeom prst="rect">
                  <a:avLst/>
                </a:prstGeom>
                <a:solidFill>
                  <a:srgbClr val="7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80" name="Rectangle 756"/>
                <p:cNvSpPr>
                  <a:spLocks noChangeArrowheads="1"/>
                </p:cNvSpPr>
                <p:nvPr/>
              </p:nvSpPr>
              <p:spPr bwMode="auto">
                <a:xfrm>
                  <a:off x="4006" y="1729"/>
                  <a:ext cx="158" cy="6"/>
                </a:xfrm>
                <a:prstGeom prst="rect">
                  <a:avLst/>
                </a:prstGeom>
                <a:solidFill>
                  <a:srgbClr val="7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81" name="Rectangle 757"/>
                <p:cNvSpPr>
                  <a:spLocks noChangeArrowheads="1"/>
                </p:cNvSpPr>
                <p:nvPr/>
              </p:nvSpPr>
              <p:spPr bwMode="auto">
                <a:xfrm>
                  <a:off x="4006" y="1735"/>
                  <a:ext cx="158" cy="8"/>
                </a:xfrm>
                <a:prstGeom prst="rect">
                  <a:avLst/>
                </a:prstGeom>
                <a:solidFill>
                  <a:srgbClr val="8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82" name="Rectangle 758"/>
                <p:cNvSpPr>
                  <a:spLocks noChangeArrowheads="1"/>
                </p:cNvSpPr>
                <p:nvPr/>
              </p:nvSpPr>
              <p:spPr bwMode="auto">
                <a:xfrm>
                  <a:off x="4006" y="1743"/>
                  <a:ext cx="158" cy="7"/>
                </a:xfrm>
                <a:prstGeom prst="rect">
                  <a:avLst/>
                </a:prstGeom>
                <a:solidFill>
                  <a:srgbClr val="8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83" name="Rectangle 759"/>
                <p:cNvSpPr>
                  <a:spLocks noChangeArrowheads="1"/>
                </p:cNvSpPr>
                <p:nvPr/>
              </p:nvSpPr>
              <p:spPr bwMode="auto">
                <a:xfrm>
                  <a:off x="4006" y="1750"/>
                  <a:ext cx="158" cy="8"/>
                </a:xfrm>
                <a:prstGeom prst="rect">
                  <a:avLst/>
                </a:prstGeom>
                <a:solidFill>
                  <a:srgbClr val="8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84" name="Rectangle 760"/>
                <p:cNvSpPr>
                  <a:spLocks noChangeArrowheads="1"/>
                </p:cNvSpPr>
                <p:nvPr/>
              </p:nvSpPr>
              <p:spPr bwMode="auto">
                <a:xfrm>
                  <a:off x="4006" y="1758"/>
                  <a:ext cx="158" cy="7"/>
                </a:xfrm>
                <a:prstGeom prst="rect">
                  <a:avLst/>
                </a:prstGeom>
                <a:solidFill>
                  <a:srgbClr val="8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85" name="Rectangle 761"/>
                <p:cNvSpPr>
                  <a:spLocks noChangeArrowheads="1"/>
                </p:cNvSpPr>
                <p:nvPr/>
              </p:nvSpPr>
              <p:spPr bwMode="auto">
                <a:xfrm>
                  <a:off x="4006" y="1765"/>
                  <a:ext cx="158" cy="6"/>
                </a:xfrm>
                <a:prstGeom prst="rect">
                  <a:avLst/>
                </a:prstGeom>
                <a:solidFill>
                  <a:srgbClr val="8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86" name="Rectangle 762"/>
                <p:cNvSpPr>
                  <a:spLocks noChangeArrowheads="1"/>
                </p:cNvSpPr>
                <p:nvPr/>
              </p:nvSpPr>
              <p:spPr bwMode="auto">
                <a:xfrm>
                  <a:off x="4006" y="1771"/>
                  <a:ext cx="158" cy="6"/>
                </a:xfrm>
                <a:prstGeom prst="rect">
                  <a:avLst/>
                </a:prstGeom>
                <a:solidFill>
                  <a:srgbClr val="8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87" name="Rectangle 763"/>
                <p:cNvSpPr>
                  <a:spLocks noChangeArrowheads="1"/>
                </p:cNvSpPr>
                <p:nvPr/>
              </p:nvSpPr>
              <p:spPr bwMode="auto">
                <a:xfrm>
                  <a:off x="4006" y="1777"/>
                  <a:ext cx="158" cy="6"/>
                </a:xfrm>
                <a:prstGeom prst="rect">
                  <a:avLst/>
                </a:prstGeom>
                <a:solidFill>
                  <a:srgbClr val="8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88" name="Rectangle 764"/>
                <p:cNvSpPr>
                  <a:spLocks noChangeArrowheads="1"/>
                </p:cNvSpPr>
                <p:nvPr/>
              </p:nvSpPr>
              <p:spPr bwMode="auto">
                <a:xfrm>
                  <a:off x="4006" y="1783"/>
                  <a:ext cx="158" cy="7"/>
                </a:xfrm>
                <a:prstGeom prst="rect">
                  <a:avLst/>
                </a:prstGeom>
                <a:solidFill>
                  <a:srgbClr val="8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89" name="Rectangle 765"/>
                <p:cNvSpPr>
                  <a:spLocks noChangeArrowheads="1"/>
                </p:cNvSpPr>
                <p:nvPr/>
              </p:nvSpPr>
              <p:spPr bwMode="auto">
                <a:xfrm>
                  <a:off x="4006" y="1790"/>
                  <a:ext cx="158" cy="8"/>
                </a:xfrm>
                <a:prstGeom prst="rect">
                  <a:avLst/>
                </a:prstGeom>
                <a:solidFill>
                  <a:srgbClr val="9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90" name="Rectangle 766"/>
                <p:cNvSpPr>
                  <a:spLocks noChangeArrowheads="1"/>
                </p:cNvSpPr>
                <p:nvPr/>
              </p:nvSpPr>
              <p:spPr bwMode="auto">
                <a:xfrm>
                  <a:off x="4006" y="1798"/>
                  <a:ext cx="158" cy="6"/>
                </a:xfrm>
                <a:prstGeom prst="rect">
                  <a:avLst/>
                </a:prstGeom>
                <a:solidFill>
                  <a:srgbClr val="9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91" name="Rectangle 767"/>
                <p:cNvSpPr>
                  <a:spLocks noChangeArrowheads="1"/>
                </p:cNvSpPr>
                <p:nvPr/>
              </p:nvSpPr>
              <p:spPr bwMode="auto">
                <a:xfrm>
                  <a:off x="4006" y="1804"/>
                  <a:ext cx="158" cy="7"/>
                </a:xfrm>
                <a:prstGeom prst="rect">
                  <a:avLst/>
                </a:prstGeom>
                <a:solidFill>
                  <a:srgbClr val="9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92" name="Rectangle 768"/>
                <p:cNvSpPr>
                  <a:spLocks noChangeArrowheads="1"/>
                </p:cNvSpPr>
                <p:nvPr/>
              </p:nvSpPr>
              <p:spPr bwMode="auto">
                <a:xfrm>
                  <a:off x="4006" y="1811"/>
                  <a:ext cx="158" cy="6"/>
                </a:xfrm>
                <a:prstGeom prst="rect">
                  <a:avLst/>
                </a:prstGeom>
                <a:solidFill>
                  <a:srgbClr val="9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93" name="Rectangle 769"/>
                <p:cNvSpPr>
                  <a:spLocks noChangeArrowheads="1"/>
                </p:cNvSpPr>
                <p:nvPr/>
              </p:nvSpPr>
              <p:spPr bwMode="auto">
                <a:xfrm>
                  <a:off x="4006" y="1817"/>
                  <a:ext cx="158" cy="6"/>
                </a:xfrm>
                <a:prstGeom prst="rect">
                  <a:avLst/>
                </a:prstGeom>
                <a:solidFill>
                  <a:srgbClr val="9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94" name="Rectangle 770"/>
                <p:cNvSpPr>
                  <a:spLocks noChangeArrowheads="1"/>
                </p:cNvSpPr>
                <p:nvPr/>
              </p:nvSpPr>
              <p:spPr bwMode="auto">
                <a:xfrm>
                  <a:off x="4006" y="1823"/>
                  <a:ext cx="158" cy="6"/>
                </a:xfrm>
                <a:prstGeom prst="rect">
                  <a:avLst/>
                </a:prstGeom>
                <a:solidFill>
                  <a:srgbClr val="9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95" name="Rectangle 771"/>
                <p:cNvSpPr>
                  <a:spLocks noChangeArrowheads="1"/>
                </p:cNvSpPr>
                <p:nvPr/>
              </p:nvSpPr>
              <p:spPr bwMode="auto">
                <a:xfrm>
                  <a:off x="4006" y="1829"/>
                  <a:ext cx="158" cy="7"/>
                </a:xfrm>
                <a:prstGeom prst="rect">
                  <a:avLst/>
                </a:prstGeom>
                <a:solidFill>
                  <a:srgbClr val="9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96" name="Rectangle 772"/>
                <p:cNvSpPr>
                  <a:spLocks noChangeArrowheads="1"/>
                </p:cNvSpPr>
                <p:nvPr/>
              </p:nvSpPr>
              <p:spPr bwMode="auto">
                <a:xfrm>
                  <a:off x="4006" y="1836"/>
                  <a:ext cx="158" cy="6"/>
                </a:xfrm>
                <a:prstGeom prst="rect">
                  <a:avLst/>
                </a:prstGeom>
                <a:solidFill>
                  <a:srgbClr val="9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97" name="Rectangle 773"/>
                <p:cNvSpPr>
                  <a:spLocks noChangeArrowheads="1"/>
                </p:cNvSpPr>
                <p:nvPr/>
              </p:nvSpPr>
              <p:spPr bwMode="auto">
                <a:xfrm>
                  <a:off x="4006" y="1842"/>
                  <a:ext cx="158" cy="7"/>
                </a:xfrm>
                <a:prstGeom prst="rect">
                  <a:avLst/>
                </a:prstGeom>
                <a:solidFill>
                  <a:srgbClr val="A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98" name="Rectangle 774"/>
                <p:cNvSpPr>
                  <a:spLocks noChangeArrowheads="1"/>
                </p:cNvSpPr>
                <p:nvPr/>
              </p:nvSpPr>
              <p:spPr bwMode="auto">
                <a:xfrm>
                  <a:off x="4006" y="1849"/>
                  <a:ext cx="158" cy="8"/>
                </a:xfrm>
                <a:prstGeom prst="rect">
                  <a:avLst/>
                </a:prstGeom>
                <a:solidFill>
                  <a:srgbClr val="A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99" name="Rectangle 775"/>
                <p:cNvSpPr>
                  <a:spLocks noChangeArrowheads="1"/>
                </p:cNvSpPr>
                <p:nvPr/>
              </p:nvSpPr>
              <p:spPr bwMode="auto">
                <a:xfrm>
                  <a:off x="4006" y="1857"/>
                  <a:ext cx="158" cy="6"/>
                </a:xfrm>
                <a:prstGeom prst="rect">
                  <a:avLst/>
                </a:prstGeom>
                <a:solidFill>
                  <a:srgbClr val="A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00" name="Rectangle 776"/>
                <p:cNvSpPr>
                  <a:spLocks noChangeArrowheads="1"/>
                </p:cNvSpPr>
                <p:nvPr/>
              </p:nvSpPr>
              <p:spPr bwMode="auto">
                <a:xfrm>
                  <a:off x="4006" y="1863"/>
                  <a:ext cx="158" cy="7"/>
                </a:xfrm>
                <a:prstGeom prst="rect">
                  <a:avLst/>
                </a:prstGeom>
                <a:solidFill>
                  <a:srgbClr val="A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01" name="Rectangle 777"/>
                <p:cNvSpPr>
                  <a:spLocks noChangeArrowheads="1"/>
                </p:cNvSpPr>
                <p:nvPr/>
              </p:nvSpPr>
              <p:spPr bwMode="auto">
                <a:xfrm>
                  <a:off x="4006" y="1870"/>
                  <a:ext cx="158" cy="8"/>
                </a:xfrm>
                <a:prstGeom prst="rect">
                  <a:avLst/>
                </a:prstGeom>
                <a:solidFill>
                  <a:srgbClr val="A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02" name="Rectangle 778"/>
                <p:cNvSpPr>
                  <a:spLocks noChangeArrowheads="1"/>
                </p:cNvSpPr>
                <p:nvPr/>
              </p:nvSpPr>
              <p:spPr bwMode="auto">
                <a:xfrm>
                  <a:off x="4006" y="1878"/>
                  <a:ext cx="158" cy="6"/>
                </a:xfrm>
                <a:prstGeom prst="rect">
                  <a:avLst/>
                </a:prstGeom>
                <a:solidFill>
                  <a:srgbClr val="A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03" name="Rectangle 779"/>
                <p:cNvSpPr>
                  <a:spLocks noChangeArrowheads="1"/>
                </p:cNvSpPr>
                <p:nvPr/>
              </p:nvSpPr>
              <p:spPr bwMode="auto">
                <a:xfrm>
                  <a:off x="4006" y="1884"/>
                  <a:ext cx="158" cy="9"/>
                </a:xfrm>
                <a:prstGeom prst="rect">
                  <a:avLst/>
                </a:prstGeom>
                <a:solidFill>
                  <a:srgbClr val="A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04" name="Rectangle 780"/>
                <p:cNvSpPr>
                  <a:spLocks noChangeArrowheads="1"/>
                </p:cNvSpPr>
                <p:nvPr/>
              </p:nvSpPr>
              <p:spPr bwMode="auto">
                <a:xfrm>
                  <a:off x="4006" y="1893"/>
                  <a:ext cx="158" cy="6"/>
                </a:xfrm>
                <a:prstGeom prst="rect">
                  <a:avLst/>
                </a:prstGeom>
                <a:solidFill>
                  <a:srgbClr val="A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05" name="Rectangle 781"/>
                <p:cNvSpPr>
                  <a:spLocks noChangeArrowheads="1"/>
                </p:cNvSpPr>
                <p:nvPr/>
              </p:nvSpPr>
              <p:spPr bwMode="auto">
                <a:xfrm>
                  <a:off x="4006" y="1899"/>
                  <a:ext cx="158" cy="9"/>
                </a:xfrm>
                <a:prstGeom prst="rect">
                  <a:avLst/>
                </a:prstGeom>
                <a:solidFill>
                  <a:srgbClr val="B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06" name="Rectangle 782"/>
                <p:cNvSpPr>
                  <a:spLocks noChangeArrowheads="1"/>
                </p:cNvSpPr>
                <p:nvPr/>
              </p:nvSpPr>
              <p:spPr bwMode="auto">
                <a:xfrm>
                  <a:off x="4006" y="1908"/>
                  <a:ext cx="158" cy="8"/>
                </a:xfrm>
                <a:prstGeom prst="rect">
                  <a:avLst/>
                </a:prstGeom>
                <a:solidFill>
                  <a:srgbClr val="B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07" name="Rectangle 783"/>
                <p:cNvSpPr>
                  <a:spLocks noChangeArrowheads="1"/>
                </p:cNvSpPr>
                <p:nvPr/>
              </p:nvSpPr>
              <p:spPr bwMode="auto">
                <a:xfrm>
                  <a:off x="4006" y="1916"/>
                  <a:ext cx="158" cy="8"/>
                </a:xfrm>
                <a:prstGeom prst="rect">
                  <a:avLst/>
                </a:prstGeom>
                <a:solidFill>
                  <a:srgbClr val="B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08" name="Rectangle 784"/>
                <p:cNvSpPr>
                  <a:spLocks noChangeArrowheads="1"/>
                </p:cNvSpPr>
                <p:nvPr/>
              </p:nvSpPr>
              <p:spPr bwMode="auto">
                <a:xfrm>
                  <a:off x="4006" y="1924"/>
                  <a:ext cx="158" cy="10"/>
                </a:xfrm>
                <a:prstGeom prst="rect">
                  <a:avLst/>
                </a:prstGeom>
                <a:solidFill>
                  <a:srgbClr val="B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09" name="Rectangle 785"/>
                <p:cNvSpPr>
                  <a:spLocks noChangeArrowheads="1"/>
                </p:cNvSpPr>
                <p:nvPr/>
              </p:nvSpPr>
              <p:spPr bwMode="auto">
                <a:xfrm>
                  <a:off x="4006" y="1934"/>
                  <a:ext cx="158" cy="9"/>
                </a:xfrm>
                <a:prstGeom prst="rect">
                  <a:avLst/>
                </a:prstGeom>
                <a:solidFill>
                  <a:srgbClr val="B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10" name="Rectangle 786"/>
                <p:cNvSpPr>
                  <a:spLocks noChangeArrowheads="1"/>
                </p:cNvSpPr>
                <p:nvPr/>
              </p:nvSpPr>
              <p:spPr bwMode="auto">
                <a:xfrm>
                  <a:off x="4006" y="1943"/>
                  <a:ext cx="158" cy="11"/>
                </a:xfrm>
                <a:prstGeom prst="rect">
                  <a:avLst/>
                </a:prstGeom>
                <a:solidFill>
                  <a:srgbClr val="B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11" name="Rectangle 787"/>
                <p:cNvSpPr>
                  <a:spLocks noChangeArrowheads="1"/>
                </p:cNvSpPr>
                <p:nvPr/>
              </p:nvSpPr>
              <p:spPr bwMode="auto">
                <a:xfrm>
                  <a:off x="4006" y="1954"/>
                  <a:ext cx="158" cy="10"/>
                </a:xfrm>
                <a:prstGeom prst="rect">
                  <a:avLst/>
                </a:prstGeom>
                <a:solidFill>
                  <a:srgbClr val="B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12" name="Rectangle 788"/>
                <p:cNvSpPr>
                  <a:spLocks noChangeArrowheads="1"/>
                </p:cNvSpPr>
                <p:nvPr/>
              </p:nvSpPr>
              <p:spPr bwMode="auto">
                <a:xfrm>
                  <a:off x="4006" y="1964"/>
                  <a:ext cx="158" cy="5"/>
                </a:xfrm>
                <a:prstGeom prst="rect">
                  <a:avLst/>
                </a:prstGeom>
                <a:solidFill>
                  <a:srgbClr val="B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13" name="Rectangle 789"/>
                <p:cNvSpPr>
                  <a:spLocks noChangeArrowheads="1"/>
                </p:cNvSpPr>
                <p:nvPr/>
              </p:nvSpPr>
              <p:spPr bwMode="auto">
                <a:xfrm>
                  <a:off x="4187" y="1641"/>
                  <a:ext cx="158" cy="12"/>
                </a:xfrm>
                <a:prstGeom prst="rect">
                  <a:avLst/>
                </a:prstGeom>
                <a:solidFill>
                  <a:srgbClr val="6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14" name="Rectangle 790"/>
                <p:cNvSpPr>
                  <a:spLocks noChangeArrowheads="1"/>
                </p:cNvSpPr>
                <p:nvPr/>
              </p:nvSpPr>
              <p:spPr bwMode="auto">
                <a:xfrm>
                  <a:off x="4187" y="1653"/>
                  <a:ext cx="158" cy="11"/>
                </a:xfrm>
                <a:prstGeom prst="rect">
                  <a:avLst/>
                </a:prstGeom>
                <a:solidFill>
                  <a:srgbClr val="6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15" name="Rectangle 791"/>
                <p:cNvSpPr>
                  <a:spLocks noChangeArrowheads="1"/>
                </p:cNvSpPr>
                <p:nvPr/>
              </p:nvSpPr>
              <p:spPr bwMode="auto">
                <a:xfrm>
                  <a:off x="4187" y="1664"/>
                  <a:ext cx="158" cy="12"/>
                </a:xfrm>
                <a:prstGeom prst="rect">
                  <a:avLst/>
                </a:prstGeom>
                <a:solidFill>
                  <a:srgbClr val="7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16" name="Rectangle 792"/>
                <p:cNvSpPr>
                  <a:spLocks noChangeArrowheads="1"/>
                </p:cNvSpPr>
                <p:nvPr/>
              </p:nvSpPr>
              <p:spPr bwMode="auto">
                <a:xfrm>
                  <a:off x="4187" y="1676"/>
                  <a:ext cx="158" cy="11"/>
                </a:xfrm>
                <a:prstGeom prst="rect">
                  <a:avLst/>
                </a:prstGeom>
                <a:solidFill>
                  <a:srgbClr val="7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17" name="Rectangle 793"/>
                <p:cNvSpPr>
                  <a:spLocks noChangeArrowheads="1"/>
                </p:cNvSpPr>
                <p:nvPr/>
              </p:nvSpPr>
              <p:spPr bwMode="auto">
                <a:xfrm>
                  <a:off x="4187" y="1687"/>
                  <a:ext cx="158" cy="10"/>
                </a:xfrm>
                <a:prstGeom prst="rect">
                  <a:avLst/>
                </a:prstGeom>
                <a:solidFill>
                  <a:srgbClr val="7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18" name="Rectangle 794"/>
                <p:cNvSpPr>
                  <a:spLocks noChangeArrowheads="1"/>
                </p:cNvSpPr>
                <p:nvPr/>
              </p:nvSpPr>
              <p:spPr bwMode="auto">
                <a:xfrm>
                  <a:off x="4187" y="1697"/>
                  <a:ext cx="158" cy="9"/>
                </a:xfrm>
                <a:prstGeom prst="rect">
                  <a:avLst/>
                </a:prstGeom>
                <a:solidFill>
                  <a:srgbClr val="7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19" name="Rectangle 795"/>
                <p:cNvSpPr>
                  <a:spLocks noChangeArrowheads="1"/>
                </p:cNvSpPr>
                <p:nvPr/>
              </p:nvSpPr>
              <p:spPr bwMode="auto">
                <a:xfrm>
                  <a:off x="4187" y="1706"/>
                  <a:ext cx="158" cy="8"/>
                </a:xfrm>
                <a:prstGeom prst="rect">
                  <a:avLst/>
                </a:prstGeom>
                <a:solidFill>
                  <a:srgbClr val="7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20" name="Rectangle 796"/>
                <p:cNvSpPr>
                  <a:spLocks noChangeArrowheads="1"/>
                </p:cNvSpPr>
                <p:nvPr/>
              </p:nvSpPr>
              <p:spPr bwMode="auto">
                <a:xfrm>
                  <a:off x="4187" y="1714"/>
                  <a:ext cx="158" cy="6"/>
                </a:xfrm>
                <a:prstGeom prst="rect">
                  <a:avLst/>
                </a:prstGeom>
                <a:solidFill>
                  <a:srgbClr val="7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21" name="Rectangle 797"/>
                <p:cNvSpPr>
                  <a:spLocks noChangeArrowheads="1"/>
                </p:cNvSpPr>
                <p:nvPr/>
              </p:nvSpPr>
              <p:spPr bwMode="auto">
                <a:xfrm>
                  <a:off x="4187" y="1720"/>
                  <a:ext cx="158" cy="9"/>
                </a:xfrm>
                <a:prstGeom prst="rect">
                  <a:avLst/>
                </a:prstGeom>
                <a:solidFill>
                  <a:srgbClr val="7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22" name="Rectangle 798"/>
                <p:cNvSpPr>
                  <a:spLocks noChangeArrowheads="1"/>
                </p:cNvSpPr>
                <p:nvPr/>
              </p:nvSpPr>
              <p:spPr bwMode="auto">
                <a:xfrm>
                  <a:off x="4187" y="1729"/>
                  <a:ext cx="158" cy="6"/>
                </a:xfrm>
                <a:prstGeom prst="rect">
                  <a:avLst/>
                </a:prstGeom>
                <a:solidFill>
                  <a:srgbClr val="7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23" name="Rectangle 799"/>
                <p:cNvSpPr>
                  <a:spLocks noChangeArrowheads="1"/>
                </p:cNvSpPr>
                <p:nvPr/>
              </p:nvSpPr>
              <p:spPr bwMode="auto">
                <a:xfrm>
                  <a:off x="4187" y="1735"/>
                  <a:ext cx="158" cy="8"/>
                </a:xfrm>
                <a:prstGeom prst="rect">
                  <a:avLst/>
                </a:prstGeom>
                <a:solidFill>
                  <a:srgbClr val="8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24" name="Rectangle 800"/>
                <p:cNvSpPr>
                  <a:spLocks noChangeArrowheads="1"/>
                </p:cNvSpPr>
                <p:nvPr/>
              </p:nvSpPr>
              <p:spPr bwMode="auto">
                <a:xfrm>
                  <a:off x="4187" y="1743"/>
                  <a:ext cx="158" cy="7"/>
                </a:xfrm>
                <a:prstGeom prst="rect">
                  <a:avLst/>
                </a:prstGeom>
                <a:solidFill>
                  <a:srgbClr val="8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25" name="Rectangle 801"/>
                <p:cNvSpPr>
                  <a:spLocks noChangeArrowheads="1"/>
                </p:cNvSpPr>
                <p:nvPr/>
              </p:nvSpPr>
              <p:spPr bwMode="auto">
                <a:xfrm>
                  <a:off x="4187" y="1750"/>
                  <a:ext cx="158" cy="8"/>
                </a:xfrm>
                <a:prstGeom prst="rect">
                  <a:avLst/>
                </a:prstGeom>
                <a:solidFill>
                  <a:srgbClr val="8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26" name="Rectangle 802"/>
                <p:cNvSpPr>
                  <a:spLocks noChangeArrowheads="1"/>
                </p:cNvSpPr>
                <p:nvPr/>
              </p:nvSpPr>
              <p:spPr bwMode="auto">
                <a:xfrm>
                  <a:off x="4187" y="1758"/>
                  <a:ext cx="158" cy="7"/>
                </a:xfrm>
                <a:prstGeom prst="rect">
                  <a:avLst/>
                </a:prstGeom>
                <a:solidFill>
                  <a:srgbClr val="8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27" name="Rectangle 803"/>
                <p:cNvSpPr>
                  <a:spLocks noChangeArrowheads="1"/>
                </p:cNvSpPr>
                <p:nvPr/>
              </p:nvSpPr>
              <p:spPr bwMode="auto">
                <a:xfrm>
                  <a:off x="4187" y="1765"/>
                  <a:ext cx="158" cy="6"/>
                </a:xfrm>
                <a:prstGeom prst="rect">
                  <a:avLst/>
                </a:prstGeom>
                <a:solidFill>
                  <a:srgbClr val="8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28" name="Rectangle 804"/>
                <p:cNvSpPr>
                  <a:spLocks noChangeArrowheads="1"/>
                </p:cNvSpPr>
                <p:nvPr/>
              </p:nvSpPr>
              <p:spPr bwMode="auto">
                <a:xfrm>
                  <a:off x="4187" y="1771"/>
                  <a:ext cx="158" cy="6"/>
                </a:xfrm>
                <a:prstGeom prst="rect">
                  <a:avLst/>
                </a:prstGeom>
                <a:solidFill>
                  <a:srgbClr val="8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29" name="Rectangle 805"/>
                <p:cNvSpPr>
                  <a:spLocks noChangeArrowheads="1"/>
                </p:cNvSpPr>
                <p:nvPr/>
              </p:nvSpPr>
              <p:spPr bwMode="auto">
                <a:xfrm>
                  <a:off x="4187" y="1777"/>
                  <a:ext cx="158" cy="6"/>
                </a:xfrm>
                <a:prstGeom prst="rect">
                  <a:avLst/>
                </a:prstGeom>
                <a:solidFill>
                  <a:srgbClr val="8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30" name="Rectangle 806"/>
                <p:cNvSpPr>
                  <a:spLocks noChangeArrowheads="1"/>
                </p:cNvSpPr>
                <p:nvPr/>
              </p:nvSpPr>
              <p:spPr bwMode="auto">
                <a:xfrm>
                  <a:off x="4187" y="1783"/>
                  <a:ext cx="158" cy="7"/>
                </a:xfrm>
                <a:prstGeom prst="rect">
                  <a:avLst/>
                </a:prstGeom>
                <a:solidFill>
                  <a:srgbClr val="8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31" name="Rectangle 807"/>
                <p:cNvSpPr>
                  <a:spLocks noChangeArrowheads="1"/>
                </p:cNvSpPr>
                <p:nvPr/>
              </p:nvSpPr>
              <p:spPr bwMode="auto">
                <a:xfrm>
                  <a:off x="4187" y="1790"/>
                  <a:ext cx="158" cy="8"/>
                </a:xfrm>
                <a:prstGeom prst="rect">
                  <a:avLst/>
                </a:prstGeom>
                <a:solidFill>
                  <a:srgbClr val="9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32" name="Rectangle 808"/>
                <p:cNvSpPr>
                  <a:spLocks noChangeArrowheads="1"/>
                </p:cNvSpPr>
                <p:nvPr/>
              </p:nvSpPr>
              <p:spPr bwMode="auto">
                <a:xfrm>
                  <a:off x="4187" y="1798"/>
                  <a:ext cx="158" cy="6"/>
                </a:xfrm>
                <a:prstGeom prst="rect">
                  <a:avLst/>
                </a:prstGeom>
                <a:solidFill>
                  <a:srgbClr val="9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33" name="Rectangle 809"/>
                <p:cNvSpPr>
                  <a:spLocks noChangeArrowheads="1"/>
                </p:cNvSpPr>
                <p:nvPr/>
              </p:nvSpPr>
              <p:spPr bwMode="auto">
                <a:xfrm>
                  <a:off x="4187" y="1804"/>
                  <a:ext cx="158" cy="7"/>
                </a:xfrm>
                <a:prstGeom prst="rect">
                  <a:avLst/>
                </a:prstGeom>
                <a:solidFill>
                  <a:srgbClr val="9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  <p:grpSp>
            <p:nvGrpSpPr>
              <p:cNvPr id="2035" name="Group 1011"/>
              <p:cNvGrpSpPr>
                <a:grpSpLocks/>
              </p:cNvGrpSpPr>
              <p:nvPr/>
            </p:nvGrpSpPr>
            <p:grpSpPr bwMode="auto">
              <a:xfrm>
                <a:off x="479" y="1611"/>
                <a:ext cx="4575" cy="512"/>
                <a:chOff x="479" y="1611"/>
                <a:chExt cx="4575" cy="512"/>
              </a:xfrm>
            </p:grpSpPr>
            <p:sp>
              <p:nvSpPr>
                <p:cNvPr id="1835" name="Rectangle 811"/>
                <p:cNvSpPr>
                  <a:spLocks noChangeArrowheads="1"/>
                </p:cNvSpPr>
                <p:nvPr/>
              </p:nvSpPr>
              <p:spPr bwMode="auto">
                <a:xfrm>
                  <a:off x="4187" y="1811"/>
                  <a:ext cx="158" cy="6"/>
                </a:xfrm>
                <a:prstGeom prst="rect">
                  <a:avLst/>
                </a:prstGeom>
                <a:solidFill>
                  <a:srgbClr val="9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36" name="Rectangle 812"/>
                <p:cNvSpPr>
                  <a:spLocks noChangeArrowheads="1"/>
                </p:cNvSpPr>
                <p:nvPr/>
              </p:nvSpPr>
              <p:spPr bwMode="auto">
                <a:xfrm>
                  <a:off x="4187" y="1817"/>
                  <a:ext cx="158" cy="6"/>
                </a:xfrm>
                <a:prstGeom prst="rect">
                  <a:avLst/>
                </a:prstGeom>
                <a:solidFill>
                  <a:srgbClr val="9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37" name="Rectangle 813"/>
                <p:cNvSpPr>
                  <a:spLocks noChangeArrowheads="1"/>
                </p:cNvSpPr>
                <p:nvPr/>
              </p:nvSpPr>
              <p:spPr bwMode="auto">
                <a:xfrm>
                  <a:off x="4187" y="1823"/>
                  <a:ext cx="158" cy="6"/>
                </a:xfrm>
                <a:prstGeom prst="rect">
                  <a:avLst/>
                </a:prstGeom>
                <a:solidFill>
                  <a:srgbClr val="9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38" name="Rectangle 814"/>
                <p:cNvSpPr>
                  <a:spLocks noChangeArrowheads="1"/>
                </p:cNvSpPr>
                <p:nvPr/>
              </p:nvSpPr>
              <p:spPr bwMode="auto">
                <a:xfrm>
                  <a:off x="4187" y="1829"/>
                  <a:ext cx="158" cy="7"/>
                </a:xfrm>
                <a:prstGeom prst="rect">
                  <a:avLst/>
                </a:prstGeom>
                <a:solidFill>
                  <a:srgbClr val="9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39" name="Rectangle 815"/>
                <p:cNvSpPr>
                  <a:spLocks noChangeArrowheads="1"/>
                </p:cNvSpPr>
                <p:nvPr/>
              </p:nvSpPr>
              <p:spPr bwMode="auto">
                <a:xfrm>
                  <a:off x="4187" y="1836"/>
                  <a:ext cx="158" cy="6"/>
                </a:xfrm>
                <a:prstGeom prst="rect">
                  <a:avLst/>
                </a:prstGeom>
                <a:solidFill>
                  <a:srgbClr val="9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40" name="Rectangle 816"/>
                <p:cNvSpPr>
                  <a:spLocks noChangeArrowheads="1"/>
                </p:cNvSpPr>
                <p:nvPr/>
              </p:nvSpPr>
              <p:spPr bwMode="auto">
                <a:xfrm>
                  <a:off x="4187" y="1842"/>
                  <a:ext cx="158" cy="7"/>
                </a:xfrm>
                <a:prstGeom prst="rect">
                  <a:avLst/>
                </a:prstGeom>
                <a:solidFill>
                  <a:srgbClr val="A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41" name="Rectangle 817"/>
                <p:cNvSpPr>
                  <a:spLocks noChangeArrowheads="1"/>
                </p:cNvSpPr>
                <p:nvPr/>
              </p:nvSpPr>
              <p:spPr bwMode="auto">
                <a:xfrm>
                  <a:off x="4187" y="1849"/>
                  <a:ext cx="158" cy="8"/>
                </a:xfrm>
                <a:prstGeom prst="rect">
                  <a:avLst/>
                </a:prstGeom>
                <a:solidFill>
                  <a:srgbClr val="A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42" name="Rectangle 818"/>
                <p:cNvSpPr>
                  <a:spLocks noChangeArrowheads="1"/>
                </p:cNvSpPr>
                <p:nvPr/>
              </p:nvSpPr>
              <p:spPr bwMode="auto">
                <a:xfrm>
                  <a:off x="4187" y="1857"/>
                  <a:ext cx="158" cy="6"/>
                </a:xfrm>
                <a:prstGeom prst="rect">
                  <a:avLst/>
                </a:prstGeom>
                <a:solidFill>
                  <a:srgbClr val="A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43" name="Rectangle 819"/>
                <p:cNvSpPr>
                  <a:spLocks noChangeArrowheads="1"/>
                </p:cNvSpPr>
                <p:nvPr/>
              </p:nvSpPr>
              <p:spPr bwMode="auto">
                <a:xfrm>
                  <a:off x="4187" y="1863"/>
                  <a:ext cx="158" cy="7"/>
                </a:xfrm>
                <a:prstGeom prst="rect">
                  <a:avLst/>
                </a:prstGeom>
                <a:solidFill>
                  <a:srgbClr val="A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44" name="Rectangle 820"/>
                <p:cNvSpPr>
                  <a:spLocks noChangeArrowheads="1"/>
                </p:cNvSpPr>
                <p:nvPr/>
              </p:nvSpPr>
              <p:spPr bwMode="auto">
                <a:xfrm>
                  <a:off x="4187" y="1870"/>
                  <a:ext cx="158" cy="8"/>
                </a:xfrm>
                <a:prstGeom prst="rect">
                  <a:avLst/>
                </a:prstGeom>
                <a:solidFill>
                  <a:srgbClr val="A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45" name="Rectangle 821"/>
                <p:cNvSpPr>
                  <a:spLocks noChangeArrowheads="1"/>
                </p:cNvSpPr>
                <p:nvPr/>
              </p:nvSpPr>
              <p:spPr bwMode="auto">
                <a:xfrm>
                  <a:off x="4187" y="1878"/>
                  <a:ext cx="158" cy="6"/>
                </a:xfrm>
                <a:prstGeom prst="rect">
                  <a:avLst/>
                </a:prstGeom>
                <a:solidFill>
                  <a:srgbClr val="A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46" name="Rectangle 822"/>
                <p:cNvSpPr>
                  <a:spLocks noChangeArrowheads="1"/>
                </p:cNvSpPr>
                <p:nvPr/>
              </p:nvSpPr>
              <p:spPr bwMode="auto">
                <a:xfrm>
                  <a:off x="4187" y="1884"/>
                  <a:ext cx="158" cy="9"/>
                </a:xfrm>
                <a:prstGeom prst="rect">
                  <a:avLst/>
                </a:prstGeom>
                <a:solidFill>
                  <a:srgbClr val="A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47" name="Rectangle 823"/>
                <p:cNvSpPr>
                  <a:spLocks noChangeArrowheads="1"/>
                </p:cNvSpPr>
                <p:nvPr/>
              </p:nvSpPr>
              <p:spPr bwMode="auto">
                <a:xfrm>
                  <a:off x="4187" y="1893"/>
                  <a:ext cx="158" cy="6"/>
                </a:xfrm>
                <a:prstGeom prst="rect">
                  <a:avLst/>
                </a:prstGeom>
                <a:solidFill>
                  <a:srgbClr val="A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48" name="Rectangle 824"/>
                <p:cNvSpPr>
                  <a:spLocks noChangeArrowheads="1"/>
                </p:cNvSpPr>
                <p:nvPr/>
              </p:nvSpPr>
              <p:spPr bwMode="auto">
                <a:xfrm>
                  <a:off x="4187" y="1899"/>
                  <a:ext cx="158" cy="9"/>
                </a:xfrm>
                <a:prstGeom prst="rect">
                  <a:avLst/>
                </a:prstGeom>
                <a:solidFill>
                  <a:srgbClr val="B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49" name="Rectangle 825"/>
                <p:cNvSpPr>
                  <a:spLocks noChangeArrowheads="1"/>
                </p:cNvSpPr>
                <p:nvPr/>
              </p:nvSpPr>
              <p:spPr bwMode="auto">
                <a:xfrm>
                  <a:off x="4187" y="1908"/>
                  <a:ext cx="158" cy="8"/>
                </a:xfrm>
                <a:prstGeom prst="rect">
                  <a:avLst/>
                </a:prstGeom>
                <a:solidFill>
                  <a:srgbClr val="B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50" name="Rectangle 826"/>
                <p:cNvSpPr>
                  <a:spLocks noChangeArrowheads="1"/>
                </p:cNvSpPr>
                <p:nvPr/>
              </p:nvSpPr>
              <p:spPr bwMode="auto">
                <a:xfrm>
                  <a:off x="4187" y="1916"/>
                  <a:ext cx="158" cy="8"/>
                </a:xfrm>
                <a:prstGeom prst="rect">
                  <a:avLst/>
                </a:prstGeom>
                <a:solidFill>
                  <a:srgbClr val="B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51" name="Rectangle 827"/>
                <p:cNvSpPr>
                  <a:spLocks noChangeArrowheads="1"/>
                </p:cNvSpPr>
                <p:nvPr/>
              </p:nvSpPr>
              <p:spPr bwMode="auto">
                <a:xfrm>
                  <a:off x="4187" y="1924"/>
                  <a:ext cx="158" cy="10"/>
                </a:xfrm>
                <a:prstGeom prst="rect">
                  <a:avLst/>
                </a:prstGeom>
                <a:solidFill>
                  <a:srgbClr val="B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52" name="Rectangle 828"/>
                <p:cNvSpPr>
                  <a:spLocks noChangeArrowheads="1"/>
                </p:cNvSpPr>
                <p:nvPr/>
              </p:nvSpPr>
              <p:spPr bwMode="auto">
                <a:xfrm>
                  <a:off x="4187" y="1934"/>
                  <a:ext cx="158" cy="9"/>
                </a:xfrm>
                <a:prstGeom prst="rect">
                  <a:avLst/>
                </a:prstGeom>
                <a:solidFill>
                  <a:srgbClr val="B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53" name="Rectangle 829"/>
                <p:cNvSpPr>
                  <a:spLocks noChangeArrowheads="1"/>
                </p:cNvSpPr>
                <p:nvPr/>
              </p:nvSpPr>
              <p:spPr bwMode="auto">
                <a:xfrm>
                  <a:off x="4187" y="1943"/>
                  <a:ext cx="158" cy="11"/>
                </a:xfrm>
                <a:prstGeom prst="rect">
                  <a:avLst/>
                </a:prstGeom>
                <a:solidFill>
                  <a:srgbClr val="B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54" name="Rectangle 830"/>
                <p:cNvSpPr>
                  <a:spLocks noChangeArrowheads="1"/>
                </p:cNvSpPr>
                <p:nvPr/>
              </p:nvSpPr>
              <p:spPr bwMode="auto">
                <a:xfrm>
                  <a:off x="4187" y="1954"/>
                  <a:ext cx="158" cy="10"/>
                </a:xfrm>
                <a:prstGeom prst="rect">
                  <a:avLst/>
                </a:prstGeom>
                <a:solidFill>
                  <a:srgbClr val="B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55" name="Rectangle 831"/>
                <p:cNvSpPr>
                  <a:spLocks noChangeArrowheads="1"/>
                </p:cNvSpPr>
                <p:nvPr/>
              </p:nvSpPr>
              <p:spPr bwMode="auto">
                <a:xfrm>
                  <a:off x="4187" y="1964"/>
                  <a:ext cx="158" cy="13"/>
                </a:xfrm>
                <a:prstGeom prst="rect">
                  <a:avLst/>
                </a:prstGeom>
                <a:solidFill>
                  <a:srgbClr val="B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56" name="Rectangle 832"/>
                <p:cNvSpPr>
                  <a:spLocks noChangeArrowheads="1"/>
                </p:cNvSpPr>
                <p:nvPr/>
              </p:nvSpPr>
              <p:spPr bwMode="auto">
                <a:xfrm>
                  <a:off x="4187" y="1977"/>
                  <a:ext cx="158" cy="12"/>
                </a:xfrm>
                <a:prstGeom prst="rect">
                  <a:avLst/>
                </a:prstGeom>
                <a:solidFill>
                  <a:srgbClr val="C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57" name="Rectangle 833"/>
                <p:cNvSpPr>
                  <a:spLocks noChangeArrowheads="1"/>
                </p:cNvSpPr>
                <p:nvPr/>
              </p:nvSpPr>
              <p:spPr bwMode="auto">
                <a:xfrm>
                  <a:off x="4187" y="1989"/>
                  <a:ext cx="158" cy="15"/>
                </a:xfrm>
                <a:prstGeom prst="rect">
                  <a:avLst/>
                </a:prstGeom>
                <a:solidFill>
                  <a:srgbClr val="C3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58" name="Rectangle 834"/>
                <p:cNvSpPr>
                  <a:spLocks noChangeArrowheads="1"/>
                </p:cNvSpPr>
                <p:nvPr/>
              </p:nvSpPr>
              <p:spPr bwMode="auto">
                <a:xfrm>
                  <a:off x="4364" y="1635"/>
                  <a:ext cx="158" cy="11"/>
                </a:xfrm>
                <a:prstGeom prst="rect">
                  <a:avLst/>
                </a:prstGeom>
                <a:solidFill>
                  <a:srgbClr val="6B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59" name="Rectangle 835"/>
                <p:cNvSpPr>
                  <a:spLocks noChangeArrowheads="1"/>
                </p:cNvSpPr>
                <p:nvPr/>
              </p:nvSpPr>
              <p:spPr bwMode="auto">
                <a:xfrm>
                  <a:off x="4364" y="1646"/>
                  <a:ext cx="158" cy="13"/>
                </a:xfrm>
                <a:prstGeom prst="rect">
                  <a:avLst/>
                </a:prstGeom>
                <a:solidFill>
                  <a:srgbClr val="6D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60" name="Rectangle 836"/>
                <p:cNvSpPr>
                  <a:spLocks noChangeArrowheads="1"/>
                </p:cNvSpPr>
                <p:nvPr/>
              </p:nvSpPr>
              <p:spPr bwMode="auto">
                <a:xfrm>
                  <a:off x="4364" y="1659"/>
                  <a:ext cx="158" cy="13"/>
                </a:xfrm>
                <a:prstGeom prst="rect">
                  <a:avLst/>
                </a:prstGeom>
                <a:solidFill>
                  <a:srgbClr val="6F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61" name="Rectangle 837"/>
                <p:cNvSpPr>
                  <a:spLocks noChangeArrowheads="1"/>
                </p:cNvSpPr>
                <p:nvPr/>
              </p:nvSpPr>
              <p:spPr bwMode="auto">
                <a:xfrm>
                  <a:off x="4364" y="1672"/>
                  <a:ext cx="158" cy="9"/>
                </a:xfrm>
                <a:prstGeom prst="rect">
                  <a:avLst/>
                </a:prstGeom>
                <a:solidFill>
                  <a:srgbClr val="71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62" name="Rectangle 838"/>
                <p:cNvSpPr>
                  <a:spLocks noChangeArrowheads="1"/>
                </p:cNvSpPr>
                <p:nvPr/>
              </p:nvSpPr>
              <p:spPr bwMode="auto">
                <a:xfrm>
                  <a:off x="4364" y="1681"/>
                  <a:ext cx="158" cy="10"/>
                </a:xfrm>
                <a:prstGeom prst="rect">
                  <a:avLst/>
                </a:prstGeom>
                <a:solidFill>
                  <a:srgbClr val="73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63" name="Rectangle 839"/>
                <p:cNvSpPr>
                  <a:spLocks noChangeArrowheads="1"/>
                </p:cNvSpPr>
                <p:nvPr/>
              </p:nvSpPr>
              <p:spPr bwMode="auto">
                <a:xfrm>
                  <a:off x="4364" y="1691"/>
                  <a:ext cx="158" cy="8"/>
                </a:xfrm>
                <a:prstGeom prst="rect">
                  <a:avLst/>
                </a:prstGeom>
                <a:solidFill>
                  <a:srgbClr val="75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64" name="Rectangle 840"/>
                <p:cNvSpPr>
                  <a:spLocks noChangeArrowheads="1"/>
                </p:cNvSpPr>
                <p:nvPr/>
              </p:nvSpPr>
              <p:spPr bwMode="auto">
                <a:xfrm>
                  <a:off x="4364" y="1699"/>
                  <a:ext cx="158" cy="8"/>
                </a:xfrm>
                <a:prstGeom prst="rect">
                  <a:avLst/>
                </a:prstGeom>
                <a:solidFill>
                  <a:srgbClr val="77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65" name="Rectangle 841"/>
                <p:cNvSpPr>
                  <a:spLocks noChangeArrowheads="1"/>
                </p:cNvSpPr>
                <p:nvPr/>
              </p:nvSpPr>
              <p:spPr bwMode="auto">
                <a:xfrm>
                  <a:off x="4364" y="1707"/>
                  <a:ext cx="158" cy="9"/>
                </a:xfrm>
                <a:prstGeom prst="rect">
                  <a:avLst/>
                </a:prstGeom>
                <a:solidFill>
                  <a:srgbClr val="7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66" name="Rectangle 842"/>
                <p:cNvSpPr>
                  <a:spLocks noChangeArrowheads="1"/>
                </p:cNvSpPr>
                <p:nvPr/>
              </p:nvSpPr>
              <p:spPr bwMode="auto">
                <a:xfrm>
                  <a:off x="4364" y="1716"/>
                  <a:ext cx="158" cy="9"/>
                </a:xfrm>
                <a:prstGeom prst="rect">
                  <a:avLst/>
                </a:prstGeom>
                <a:solidFill>
                  <a:srgbClr val="7B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67" name="Rectangle 843"/>
                <p:cNvSpPr>
                  <a:spLocks noChangeArrowheads="1"/>
                </p:cNvSpPr>
                <p:nvPr/>
              </p:nvSpPr>
              <p:spPr bwMode="auto">
                <a:xfrm>
                  <a:off x="4364" y="1725"/>
                  <a:ext cx="158" cy="8"/>
                </a:xfrm>
                <a:prstGeom prst="rect">
                  <a:avLst/>
                </a:prstGeom>
                <a:solidFill>
                  <a:srgbClr val="7D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68" name="Rectangle 844"/>
                <p:cNvSpPr>
                  <a:spLocks noChangeArrowheads="1"/>
                </p:cNvSpPr>
                <p:nvPr/>
              </p:nvSpPr>
              <p:spPr bwMode="auto">
                <a:xfrm>
                  <a:off x="4364" y="1733"/>
                  <a:ext cx="158" cy="6"/>
                </a:xfrm>
                <a:prstGeom prst="rect">
                  <a:avLst/>
                </a:prstGeom>
                <a:solidFill>
                  <a:srgbClr val="7F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69" name="Rectangle 845"/>
                <p:cNvSpPr>
                  <a:spLocks noChangeArrowheads="1"/>
                </p:cNvSpPr>
                <p:nvPr/>
              </p:nvSpPr>
              <p:spPr bwMode="auto">
                <a:xfrm>
                  <a:off x="4364" y="1739"/>
                  <a:ext cx="158" cy="9"/>
                </a:xfrm>
                <a:prstGeom prst="rect">
                  <a:avLst/>
                </a:prstGeom>
                <a:solidFill>
                  <a:srgbClr val="81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70" name="Rectangle 846"/>
                <p:cNvSpPr>
                  <a:spLocks noChangeArrowheads="1"/>
                </p:cNvSpPr>
                <p:nvPr/>
              </p:nvSpPr>
              <p:spPr bwMode="auto">
                <a:xfrm>
                  <a:off x="4364" y="1748"/>
                  <a:ext cx="158" cy="6"/>
                </a:xfrm>
                <a:prstGeom prst="rect">
                  <a:avLst/>
                </a:prstGeom>
                <a:solidFill>
                  <a:srgbClr val="83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71" name="Rectangle 847"/>
                <p:cNvSpPr>
                  <a:spLocks noChangeArrowheads="1"/>
                </p:cNvSpPr>
                <p:nvPr/>
              </p:nvSpPr>
              <p:spPr bwMode="auto">
                <a:xfrm>
                  <a:off x="4364" y="1754"/>
                  <a:ext cx="158" cy="6"/>
                </a:xfrm>
                <a:prstGeom prst="rect">
                  <a:avLst/>
                </a:prstGeom>
                <a:solidFill>
                  <a:srgbClr val="85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72" name="Rectangle 848"/>
                <p:cNvSpPr>
                  <a:spLocks noChangeArrowheads="1"/>
                </p:cNvSpPr>
                <p:nvPr/>
              </p:nvSpPr>
              <p:spPr bwMode="auto">
                <a:xfrm>
                  <a:off x="4364" y="1760"/>
                  <a:ext cx="158" cy="8"/>
                </a:xfrm>
                <a:prstGeom prst="rect">
                  <a:avLst/>
                </a:prstGeom>
                <a:solidFill>
                  <a:srgbClr val="87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73" name="Rectangle 849"/>
                <p:cNvSpPr>
                  <a:spLocks noChangeArrowheads="1"/>
                </p:cNvSpPr>
                <p:nvPr/>
              </p:nvSpPr>
              <p:spPr bwMode="auto">
                <a:xfrm>
                  <a:off x="4364" y="1768"/>
                  <a:ext cx="158" cy="7"/>
                </a:xfrm>
                <a:prstGeom prst="rect">
                  <a:avLst/>
                </a:prstGeom>
                <a:solidFill>
                  <a:srgbClr val="8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74" name="Rectangle 850"/>
                <p:cNvSpPr>
                  <a:spLocks noChangeArrowheads="1"/>
                </p:cNvSpPr>
                <p:nvPr/>
              </p:nvSpPr>
              <p:spPr bwMode="auto">
                <a:xfrm>
                  <a:off x="4364" y="1775"/>
                  <a:ext cx="158" cy="6"/>
                </a:xfrm>
                <a:prstGeom prst="rect">
                  <a:avLst/>
                </a:prstGeom>
                <a:solidFill>
                  <a:srgbClr val="8B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75" name="Rectangle 851"/>
                <p:cNvSpPr>
                  <a:spLocks noChangeArrowheads="1"/>
                </p:cNvSpPr>
                <p:nvPr/>
              </p:nvSpPr>
              <p:spPr bwMode="auto">
                <a:xfrm>
                  <a:off x="4364" y="1781"/>
                  <a:ext cx="158" cy="7"/>
                </a:xfrm>
                <a:prstGeom prst="rect">
                  <a:avLst/>
                </a:prstGeom>
                <a:solidFill>
                  <a:srgbClr val="8D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76" name="Rectangle 852"/>
                <p:cNvSpPr>
                  <a:spLocks noChangeArrowheads="1"/>
                </p:cNvSpPr>
                <p:nvPr/>
              </p:nvSpPr>
              <p:spPr bwMode="auto">
                <a:xfrm>
                  <a:off x="4364" y="1788"/>
                  <a:ext cx="158" cy="6"/>
                </a:xfrm>
                <a:prstGeom prst="rect">
                  <a:avLst/>
                </a:prstGeom>
                <a:solidFill>
                  <a:srgbClr val="8F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77" name="Rectangle 853"/>
                <p:cNvSpPr>
                  <a:spLocks noChangeArrowheads="1"/>
                </p:cNvSpPr>
                <p:nvPr/>
              </p:nvSpPr>
              <p:spPr bwMode="auto">
                <a:xfrm>
                  <a:off x="4364" y="1794"/>
                  <a:ext cx="158" cy="6"/>
                </a:xfrm>
                <a:prstGeom prst="rect">
                  <a:avLst/>
                </a:prstGeom>
                <a:solidFill>
                  <a:srgbClr val="91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78" name="Rectangle 854"/>
                <p:cNvSpPr>
                  <a:spLocks noChangeArrowheads="1"/>
                </p:cNvSpPr>
                <p:nvPr/>
              </p:nvSpPr>
              <p:spPr bwMode="auto">
                <a:xfrm>
                  <a:off x="4364" y="1800"/>
                  <a:ext cx="158" cy="6"/>
                </a:xfrm>
                <a:prstGeom prst="rect">
                  <a:avLst/>
                </a:prstGeom>
                <a:solidFill>
                  <a:srgbClr val="93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79" name="Rectangle 855"/>
                <p:cNvSpPr>
                  <a:spLocks noChangeArrowheads="1"/>
                </p:cNvSpPr>
                <p:nvPr/>
              </p:nvSpPr>
              <p:spPr bwMode="auto">
                <a:xfrm>
                  <a:off x="4364" y="1806"/>
                  <a:ext cx="158" cy="7"/>
                </a:xfrm>
                <a:prstGeom prst="rect">
                  <a:avLst/>
                </a:prstGeom>
                <a:solidFill>
                  <a:srgbClr val="95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80" name="Rectangle 856"/>
                <p:cNvSpPr>
                  <a:spLocks noChangeArrowheads="1"/>
                </p:cNvSpPr>
                <p:nvPr/>
              </p:nvSpPr>
              <p:spPr bwMode="auto">
                <a:xfrm>
                  <a:off x="4364" y="1813"/>
                  <a:ext cx="158" cy="6"/>
                </a:xfrm>
                <a:prstGeom prst="rect">
                  <a:avLst/>
                </a:prstGeom>
                <a:solidFill>
                  <a:srgbClr val="97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81" name="Rectangle 857"/>
                <p:cNvSpPr>
                  <a:spLocks noChangeArrowheads="1"/>
                </p:cNvSpPr>
                <p:nvPr/>
              </p:nvSpPr>
              <p:spPr bwMode="auto">
                <a:xfrm>
                  <a:off x="4364" y="1819"/>
                  <a:ext cx="158" cy="7"/>
                </a:xfrm>
                <a:prstGeom prst="rect">
                  <a:avLst/>
                </a:prstGeom>
                <a:solidFill>
                  <a:srgbClr val="9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82" name="Rectangle 858"/>
                <p:cNvSpPr>
                  <a:spLocks noChangeArrowheads="1"/>
                </p:cNvSpPr>
                <p:nvPr/>
              </p:nvSpPr>
              <p:spPr bwMode="auto">
                <a:xfrm>
                  <a:off x="4364" y="1826"/>
                  <a:ext cx="158" cy="8"/>
                </a:xfrm>
                <a:prstGeom prst="rect">
                  <a:avLst/>
                </a:prstGeom>
                <a:solidFill>
                  <a:srgbClr val="9B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83" name="Rectangle 859"/>
                <p:cNvSpPr>
                  <a:spLocks noChangeArrowheads="1"/>
                </p:cNvSpPr>
                <p:nvPr/>
              </p:nvSpPr>
              <p:spPr bwMode="auto">
                <a:xfrm>
                  <a:off x="4364" y="1834"/>
                  <a:ext cx="158" cy="6"/>
                </a:xfrm>
                <a:prstGeom prst="rect">
                  <a:avLst/>
                </a:prstGeom>
                <a:solidFill>
                  <a:srgbClr val="9D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84" name="Rectangle 860"/>
                <p:cNvSpPr>
                  <a:spLocks noChangeArrowheads="1"/>
                </p:cNvSpPr>
                <p:nvPr/>
              </p:nvSpPr>
              <p:spPr bwMode="auto">
                <a:xfrm>
                  <a:off x="4364" y="1840"/>
                  <a:ext cx="158" cy="7"/>
                </a:xfrm>
                <a:prstGeom prst="rect">
                  <a:avLst/>
                </a:prstGeom>
                <a:solidFill>
                  <a:srgbClr val="9F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85" name="Rectangle 861"/>
                <p:cNvSpPr>
                  <a:spLocks noChangeArrowheads="1"/>
                </p:cNvSpPr>
                <p:nvPr/>
              </p:nvSpPr>
              <p:spPr bwMode="auto">
                <a:xfrm>
                  <a:off x="4364" y="1847"/>
                  <a:ext cx="158" cy="5"/>
                </a:xfrm>
                <a:prstGeom prst="rect">
                  <a:avLst/>
                </a:prstGeom>
                <a:solidFill>
                  <a:srgbClr val="A1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86" name="Rectangle 862"/>
                <p:cNvSpPr>
                  <a:spLocks noChangeArrowheads="1"/>
                </p:cNvSpPr>
                <p:nvPr/>
              </p:nvSpPr>
              <p:spPr bwMode="auto">
                <a:xfrm>
                  <a:off x="4364" y="1852"/>
                  <a:ext cx="158" cy="7"/>
                </a:xfrm>
                <a:prstGeom prst="rect">
                  <a:avLst/>
                </a:prstGeom>
                <a:solidFill>
                  <a:srgbClr val="A3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87" name="Rectangle 863"/>
                <p:cNvSpPr>
                  <a:spLocks noChangeArrowheads="1"/>
                </p:cNvSpPr>
                <p:nvPr/>
              </p:nvSpPr>
              <p:spPr bwMode="auto">
                <a:xfrm>
                  <a:off x="4364" y="1859"/>
                  <a:ext cx="158" cy="8"/>
                </a:xfrm>
                <a:prstGeom prst="rect">
                  <a:avLst/>
                </a:prstGeom>
                <a:solidFill>
                  <a:srgbClr val="A5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88" name="Rectangle 864"/>
                <p:cNvSpPr>
                  <a:spLocks noChangeArrowheads="1"/>
                </p:cNvSpPr>
                <p:nvPr/>
              </p:nvSpPr>
              <p:spPr bwMode="auto">
                <a:xfrm>
                  <a:off x="4364" y="1867"/>
                  <a:ext cx="158" cy="7"/>
                </a:xfrm>
                <a:prstGeom prst="rect">
                  <a:avLst/>
                </a:prstGeom>
                <a:solidFill>
                  <a:srgbClr val="A7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89" name="Rectangle 865"/>
                <p:cNvSpPr>
                  <a:spLocks noChangeArrowheads="1"/>
                </p:cNvSpPr>
                <p:nvPr/>
              </p:nvSpPr>
              <p:spPr bwMode="auto">
                <a:xfrm>
                  <a:off x="4364" y="1874"/>
                  <a:ext cx="158" cy="6"/>
                </a:xfrm>
                <a:prstGeom prst="rect">
                  <a:avLst/>
                </a:prstGeom>
                <a:solidFill>
                  <a:srgbClr val="A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90" name="Rectangle 866"/>
                <p:cNvSpPr>
                  <a:spLocks noChangeArrowheads="1"/>
                </p:cNvSpPr>
                <p:nvPr/>
              </p:nvSpPr>
              <p:spPr bwMode="auto">
                <a:xfrm>
                  <a:off x="4364" y="1880"/>
                  <a:ext cx="158" cy="8"/>
                </a:xfrm>
                <a:prstGeom prst="rect">
                  <a:avLst/>
                </a:prstGeom>
                <a:solidFill>
                  <a:srgbClr val="AB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91" name="Rectangle 867"/>
                <p:cNvSpPr>
                  <a:spLocks noChangeArrowheads="1"/>
                </p:cNvSpPr>
                <p:nvPr/>
              </p:nvSpPr>
              <p:spPr bwMode="auto">
                <a:xfrm>
                  <a:off x="4364" y="1888"/>
                  <a:ext cx="158" cy="9"/>
                </a:xfrm>
                <a:prstGeom prst="rect">
                  <a:avLst/>
                </a:prstGeom>
                <a:solidFill>
                  <a:srgbClr val="AD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92" name="Rectangle 868"/>
                <p:cNvSpPr>
                  <a:spLocks noChangeArrowheads="1"/>
                </p:cNvSpPr>
                <p:nvPr/>
              </p:nvSpPr>
              <p:spPr bwMode="auto">
                <a:xfrm>
                  <a:off x="4364" y="1897"/>
                  <a:ext cx="158" cy="6"/>
                </a:xfrm>
                <a:prstGeom prst="rect">
                  <a:avLst/>
                </a:prstGeom>
                <a:solidFill>
                  <a:srgbClr val="AF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93" name="Rectangle 869"/>
                <p:cNvSpPr>
                  <a:spLocks noChangeArrowheads="1"/>
                </p:cNvSpPr>
                <p:nvPr/>
              </p:nvSpPr>
              <p:spPr bwMode="auto">
                <a:xfrm>
                  <a:off x="4364" y="1903"/>
                  <a:ext cx="158" cy="8"/>
                </a:xfrm>
                <a:prstGeom prst="rect">
                  <a:avLst/>
                </a:prstGeom>
                <a:solidFill>
                  <a:srgbClr val="B1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94" name="Rectangle 870"/>
                <p:cNvSpPr>
                  <a:spLocks noChangeArrowheads="1"/>
                </p:cNvSpPr>
                <p:nvPr/>
              </p:nvSpPr>
              <p:spPr bwMode="auto">
                <a:xfrm>
                  <a:off x="4364" y="1911"/>
                  <a:ext cx="158" cy="9"/>
                </a:xfrm>
                <a:prstGeom prst="rect">
                  <a:avLst/>
                </a:prstGeom>
                <a:solidFill>
                  <a:srgbClr val="B3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95" name="Rectangle 871"/>
                <p:cNvSpPr>
                  <a:spLocks noChangeArrowheads="1"/>
                </p:cNvSpPr>
                <p:nvPr/>
              </p:nvSpPr>
              <p:spPr bwMode="auto">
                <a:xfrm>
                  <a:off x="4364" y="1920"/>
                  <a:ext cx="158" cy="8"/>
                </a:xfrm>
                <a:prstGeom prst="rect">
                  <a:avLst/>
                </a:prstGeom>
                <a:solidFill>
                  <a:srgbClr val="B5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96" name="Rectangle 872"/>
                <p:cNvSpPr>
                  <a:spLocks noChangeArrowheads="1"/>
                </p:cNvSpPr>
                <p:nvPr/>
              </p:nvSpPr>
              <p:spPr bwMode="auto">
                <a:xfrm>
                  <a:off x="4364" y="1928"/>
                  <a:ext cx="158" cy="11"/>
                </a:xfrm>
                <a:prstGeom prst="rect">
                  <a:avLst/>
                </a:prstGeom>
                <a:solidFill>
                  <a:srgbClr val="B7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97" name="Rectangle 873"/>
                <p:cNvSpPr>
                  <a:spLocks noChangeArrowheads="1"/>
                </p:cNvSpPr>
                <p:nvPr/>
              </p:nvSpPr>
              <p:spPr bwMode="auto">
                <a:xfrm>
                  <a:off x="4364" y="1939"/>
                  <a:ext cx="158" cy="10"/>
                </a:xfrm>
                <a:prstGeom prst="rect">
                  <a:avLst/>
                </a:prstGeom>
                <a:solidFill>
                  <a:srgbClr val="B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98" name="Rectangle 874"/>
                <p:cNvSpPr>
                  <a:spLocks noChangeArrowheads="1"/>
                </p:cNvSpPr>
                <p:nvPr/>
              </p:nvSpPr>
              <p:spPr bwMode="auto">
                <a:xfrm>
                  <a:off x="4364" y="1949"/>
                  <a:ext cx="158" cy="6"/>
                </a:xfrm>
                <a:prstGeom prst="rect">
                  <a:avLst/>
                </a:prstGeom>
                <a:solidFill>
                  <a:srgbClr val="B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99" name="Rectangle 875"/>
                <p:cNvSpPr>
                  <a:spLocks noChangeArrowheads="1"/>
                </p:cNvSpPr>
                <p:nvPr/>
              </p:nvSpPr>
              <p:spPr bwMode="auto">
                <a:xfrm>
                  <a:off x="4542" y="1629"/>
                  <a:ext cx="162" cy="9"/>
                </a:xfrm>
                <a:prstGeom prst="rect">
                  <a:avLst/>
                </a:prstGeom>
                <a:solidFill>
                  <a:srgbClr val="6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00" name="Rectangle 876"/>
                <p:cNvSpPr>
                  <a:spLocks noChangeArrowheads="1"/>
                </p:cNvSpPr>
                <p:nvPr/>
              </p:nvSpPr>
              <p:spPr bwMode="auto">
                <a:xfrm>
                  <a:off x="4542" y="1638"/>
                  <a:ext cx="162" cy="15"/>
                </a:xfrm>
                <a:prstGeom prst="rect">
                  <a:avLst/>
                </a:prstGeom>
                <a:solidFill>
                  <a:srgbClr val="6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01" name="Rectangle 877"/>
                <p:cNvSpPr>
                  <a:spLocks noChangeArrowheads="1"/>
                </p:cNvSpPr>
                <p:nvPr/>
              </p:nvSpPr>
              <p:spPr bwMode="auto">
                <a:xfrm>
                  <a:off x="4542" y="1653"/>
                  <a:ext cx="162" cy="11"/>
                </a:xfrm>
                <a:prstGeom prst="rect">
                  <a:avLst/>
                </a:prstGeom>
                <a:solidFill>
                  <a:srgbClr val="6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02" name="Rectangle 878"/>
                <p:cNvSpPr>
                  <a:spLocks noChangeArrowheads="1"/>
                </p:cNvSpPr>
                <p:nvPr/>
              </p:nvSpPr>
              <p:spPr bwMode="auto">
                <a:xfrm>
                  <a:off x="4542" y="1664"/>
                  <a:ext cx="162" cy="12"/>
                </a:xfrm>
                <a:prstGeom prst="rect">
                  <a:avLst/>
                </a:prstGeom>
                <a:solidFill>
                  <a:srgbClr val="7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03" name="Rectangle 879"/>
                <p:cNvSpPr>
                  <a:spLocks noChangeArrowheads="1"/>
                </p:cNvSpPr>
                <p:nvPr/>
              </p:nvSpPr>
              <p:spPr bwMode="auto">
                <a:xfrm>
                  <a:off x="4542" y="1676"/>
                  <a:ext cx="162" cy="11"/>
                </a:xfrm>
                <a:prstGeom prst="rect">
                  <a:avLst/>
                </a:prstGeom>
                <a:solidFill>
                  <a:srgbClr val="7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04" name="Rectangle 880"/>
                <p:cNvSpPr>
                  <a:spLocks noChangeArrowheads="1"/>
                </p:cNvSpPr>
                <p:nvPr/>
              </p:nvSpPr>
              <p:spPr bwMode="auto">
                <a:xfrm>
                  <a:off x="4542" y="1687"/>
                  <a:ext cx="162" cy="10"/>
                </a:xfrm>
                <a:prstGeom prst="rect">
                  <a:avLst/>
                </a:prstGeom>
                <a:solidFill>
                  <a:srgbClr val="7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05" name="Rectangle 881"/>
                <p:cNvSpPr>
                  <a:spLocks noChangeArrowheads="1"/>
                </p:cNvSpPr>
                <p:nvPr/>
              </p:nvSpPr>
              <p:spPr bwMode="auto">
                <a:xfrm>
                  <a:off x="4542" y="1697"/>
                  <a:ext cx="162" cy="9"/>
                </a:xfrm>
                <a:prstGeom prst="rect">
                  <a:avLst/>
                </a:prstGeom>
                <a:solidFill>
                  <a:srgbClr val="7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06" name="Rectangle 882"/>
                <p:cNvSpPr>
                  <a:spLocks noChangeArrowheads="1"/>
                </p:cNvSpPr>
                <p:nvPr/>
              </p:nvSpPr>
              <p:spPr bwMode="auto">
                <a:xfrm>
                  <a:off x="4542" y="1706"/>
                  <a:ext cx="162" cy="8"/>
                </a:xfrm>
                <a:prstGeom prst="rect">
                  <a:avLst/>
                </a:prstGeom>
                <a:solidFill>
                  <a:srgbClr val="7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07" name="Rectangle 883"/>
                <p:cNvSpPr>
                  <a:spLocks noChangeArrowheads="1"/>
                </p:cNvSpPr>
                <p:nvPr/>
              </p:nvSpPr>
              <p:spPr bwMode="auto">
                <a:xfrm>
                  <a:off x="4542" y="1714"/>
                  <a:ext cx="162" cy="6"/>
                </a:xfrm>
                <a:prstGeom prst="rect">
                  <a:avLst/>
                </a:prstGeom>
                <a:solidFill>
                  <a:srgbClr val="7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08" name="Rectangle 884"/>
                <p:cNvSpPr>
                  <a:spLocks noChangeArrowheads="1"/>
                </p:cNvSpPr>
                <p:nvPr/>
              </p:nvSpPr>
              <p:spPr bwMode="auto">
                <a:xfrm>
                  <a:off x="4542" y="1720"/>
                  <a:ext cx="162" cy="9"/>
                </a:xfrm>
                <a:prstGeom prst="rect">
                  <a:avLst/>
                </a:prstGeom>
                <a:solidFill>
                  <a:srgbClr val="7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09" name="Rectangle 885"/>
                <p:cNvSpPr>
                  <a:spLocks noChangeArrowheads="1"/>
                </p:cNvSpPr>
                <p:nvPr/>
              </p:nvSpPr>
              <p:spPr bwMode="auto">
                <a:xfrm>
                  <a:off x="4542" y="1729"/>
                  <a:ext cx="162" cy="6"/>
                </a:xfrm>
                <a:prstGeom prst="rect">
                  <a:avLst/>
                </a:prstGeom>
                <a:solidFill>
                  <a:srgbClr val="7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10" name="Rectangle 886"/>
                <p:cNvSpPr>
                  <a:spLocks noChangeArrowheads="1"/>
                </p:cNvSpPr>
                <p:nvPr/>
              </p:nvSpPr>
              <p:spPr bwMode="auto">
                <a:xfrm>
                  <a:off x="4542" y="1735"/>
                  <a:ext cx="162" cy="8"/>
                </a:xfrm>
                <a:prstGeom prst="rect">
                  <a:avLst/>
                </a:prstGeom>
                <a:solidFill>
                  <a:srgbClr val="8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11" name="Rectangle 887"/>
                <p:cNvSpPr>
                  <a:spLocks noChangeArrowheads="1"/>
                </p:cNvSpPr>
                <p:nvPr/>
              </p:nvSpPr>
              <p:spPr bwMode="auto">
                <a:xfrm>
                  <a:off x="4542" y="1743"/>
                  <a:ext cx="162" cy="7"/>
                </a:xfrm>
                <a:prstGeom prst="rect">
                  <a:avLst/>
                </a:prstGeom>
                <a:solidFill>
                  <a:srgbClr val="8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12" name="Rectangle 888"/>
                <p:cNvSpPr>
                  <a:spLocks noChangeArrowheads="1"/>
                </p:cNvSpPr>
                <p:nvPr/>
              </p:nvSpPr>
              <p:spPr bwMode="auto">
                <a:xfrm>
                  <a:off x="4542" y="1750"/>
                  <a:ext cx="162" cy="8"/>
                </a:xfrm>
                <a:prstGeom prst="rect">
                  <a:avLst/>
                </a:prstGeom>
                <a:solidFill>
                  <a:srgbClr val="8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13" name="Rectangle 889"/>
                <p:cNvSpPr>
                  <a:spLocks noChangeArrowheads="1"/>
                </p:cNvSpPr>
                <p:nvPr/>
              </p:nvSpPr>
              <p:spPr bwMode="auto">
                <a:xfrm>
                  <a:off x="4542" y="1758"/>
                  <a:ext cx="162" cy="7"/>
                </a:xfrm>
                <a:prstGeom prst="rect">
                  <a:avLst/>
                </a:prstGeom>
                <a:solidFill>
                  <a:srgbClr val="8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14" name="Rectangle 890"/>
                <p:cNvSpPr>
                  <a:spLocks noChangeArrowheads="1"/>
                </p:cNvSpPr>
                <p:nvPr/>
              </p:nvSpPr>
              <p:spPr bwMode="auto">
                <a:xfrm>
                  <a:off x="4542" y="1765"/>
                  <a:ext cx="162" cy="6"/>
                </a:xfrm>
                <a:prstGeom prst="rect">
                  <a:avLst/>
                </a:prstGeom>
                <a:solidFill>
                  <a:srgbClr val="8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15" name="Rectangle 891"/>
                <p:cNvSpPr>
                  <a:spLocks noChangeArrowheads="1"/>
                </p:cNvSpPr>
                <p:nvPr/>
              </p:nvSpPr>
              <p:spPr bwMode="auto">
                <a:xfrm>
                  <a:off x="4542" y="1771"/>
                  <a:ext cx="162" cy="6"/>
                </a:xfrm>
                <a:prstGeom prst="rect">
                  <a:avLst/>
                </a:prstGeom>
                <a:solidFill>
                  <a:srgbClr val="8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16" name="Rectangle 892"/>
                <p:cNvSpPr>
                  <a:spLocks noChangeArrowheads="1"/>
                </p:cNvSpPr>
                <p:nvPr/>
              </p:nvSpPr>
              <p:spPr bwMode="auto">
                <a:xfrm>
                  <a:off x="4542" y="1777"/>
                  <a:ext cx="162" cy="6"/>
                </a:xfrm>
                <a:prstGeom prst="rect">
                  <a:avLst/>
                </a:prstGeom>
                <a:solidFill>
                  <a:srgbClr val="8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17" name="Rectangle 893"/>
                <p:cNvSpPr>
                  <a:spLocks noChangeArrowheads="1"/>
                </p:cNvSpPr>
                <p:nvPr/>
              </p:nvSpPr>
              <p:spPr bwMode="auto">
                <a:xfrm>
                  <a:off x="4542" y="1783"/>
                  <a:ext cx="162" cy="7"/>
                </a:xfrm>
                <a:prstGeom prst="rect">
                  <a:avLst/>
                </a:prstGeom>
                <a:solidFill>
                  <a:srgbClr val="8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18" name="Rectangle 894"/>
                <p:cNvSpPr>
                  <a:spLocks noChangeArrowheads="1"/>
                </p:cNvSpPr>
                <p:nvPr/>
              </p:nvSpPr>
              <p:spPr bwMode="auto">
                <a:xfrm>
                  <a:off x="4542" y="1790"/>
                  <a:ext cx="162" cy="8"/>
                </a:xfrm>
                <a:prstGeom prst="rect">
                  <a:avLst/>
                </a:prstGeom>
                <a:solidFill>
                  <a:srgbClr val="9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19" name="Rectangle 895"/>
                <p:cNvSpPr>
                  <a:spLocks noChangeArrowheads="1"/>
                </p:cNvSpPr>
                <p:nvPr/>
              </p:nvSpPr>
              <p:spPr bwMode="auto">
                <a:xfrm>
                  <a:off x="4542" y="1798"/>
                  <a:ext cx="162" cy="6"/>
                </a:xfrm>
                <a:prstGeom prst="rect">
                  <a:avLst/>
                </a:prstGeom>
                <a:solidFill>
                  <a:srgbClr val="9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20" name="Rectangle 896"/>
                <p:cNvSpPr>
                  <a:spLocks noChangeArrowheads="1"/>
                </p:cNvSpPr>
                <p:nvPr/>
              </p:nvSpPr>
              <p:spPr bwMode="auto">
                <a:xfrm>
                  <a:off x="4542" y="1804"/>
                  <a:ext cx="162" cy="7"/>
                </a:xfrm>
                <a:prstGeom prst="rect">
                  <a:avLst/>
                </a:prstGeom>
                <a:solidFill>
                  <a:srgbClr val="9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21" name="Rectangle 897"/>
                <p:cNvSpPr>
                  <a:spLocks noChangeArrowheads="1"/>
                </p:cNvSpPr>
                <p:nvPr/>
              </p:nvSpPr>
              <p:spPr bwMode="auto">
                <a:xfrm>
                  <a:off x="4542" y="1811"/>
                  <a:ext cx="162" cy="6"/>
                </a:xfrm>
                <a:prstGeom prst="rect">
                  <a:avLst/>
                </a:prstGeom>
                <a:solidFill>
                  <a:srgbClr val="9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22" name="Rectangle 898"/>
                <p:cNvSpPr>
                  <a:spLocks noChangeArrowheads="1"/>
                </p:cNvSpPr>
                <p:nvPr/>
              </p:nvSpPr>
              <p:spPr bwMode="auto">
                <a:xfrm>
                  <a:off x="4542" y="1817"/>
                  <a:ext cx="162" cy="6"/>
                </a:xfrm>
                <a:prstGeom prst="rect">
                  <a:avLst/>
                </a:prstGeom>
                <a:solidFill>
                  <a:srgbClr val="9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23" name="Rectangle 899"/>
                <p:cNvSpPr>
                  <a:spLocks noChangeArrowheads="1"/>
                </p:cNvSpPr>
                <p:nvPr/>
              </p:nvSpPr>
              <p:spPr bwMode="auto">
                <a:xfrm>
                  <a:off x="4542" y="1823"/>
                  <a:ext cx="162" cy="6"/>
                </a:xfrm>
                <a:prstGeom prst="rect">
                  <a:avLst/>
                </a:prstGeom>
                <a:solidFill>
                  <a:srgbClr val="9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24" name="Rectangle 900"/>
                <p:cNvSpPr>
                  <a:spLocks noChangeArrowheads="1"/>
                </p:cNvSpPr>
                <p:nvPr/>
              </p:nvSpPr>
              <p:spPr bwMode="auto">
                <a:xfrm>
                  <a:off x="4542" y="1829"/>
                  <a:ext cx="162" cy="7"/>
                </a:xfrm>
                <a:prstGeom prst="rect">
                  <a:avLst/>
                </a:prstGeom>
                <a:solidFill>
                  <a:srgbClr val="9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25" name="Rectangle 901"/>
                <p:cNvSpPr>
                  <a:spLocks noChangeArrowheads="1"/>
                </p:cNvSpPr>
                <p:nvPr/>
              </p:nvSpPr>
              <p:spPr bwMode="auto">
                <a:xfrm>
                  <a:off x="4542" y="1836"/>
                  <a:ext cx="162" cy="6"/>
                </a:xfrm>
                <a:prstGeom prst="rect">
                  <a:avLst/>
                </a:prstGeom>
                <a:solidFill>
                  <a:srgbClr val="9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26" name="Rectangle 902"/>
                <p:cNvSpPr>
                  <a:spLocks noChangeArrowheads="1"/>
                </p:cNvSpPr>
                <p:nvPr/>
              </p:nvSpPr>
              <p:spPr bwMode="auto">
                <a:xfrm>
                  <a:off x="4542" y="1842"/>
                  <a:ext cx="162" cy="7"/>
                </a:xfrm>
                <a:prstGeom prst="rect">
                  <a:avLst/>
                </a:prstGeom>
                <a:solidFill>
                  <a:srgbClr val="A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27" name="Rectangle 903"/>
                <p:cNvSpPr>
                  <a:spLocks noChangeArrowheads="1"/>
                </p:cNvSpPr>
                <p:nvPr/>
              </p:nvSpPr>
              <p:spPr bwMode="auto">
                <a:xfrm>
                  <a:off x="4542" y="1849"/>
                  <a:ext cx="162" cy="8"/>
                </a:xfrm>
                <a:prstGeom prst="rect">
                  <a:avLst/>
                </a:prstGeom>
                <a:solidFill>
                  <a:srgbClr val="A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28" name="Rectangle 904"/>
                <p:cNvSpPr>
                  <a:spLocks noChangeArrowheads="1"/>
                </p:cNvSpPr>
                <p:nvPr/>
              </p:nvSpPr>
              <p:spPr bwMode="auto">
                <a:xfrm>
                  <a:off x="4542" y="1857"/>
                  <a:ext cx="162" cy="6"/>
                </a:xfrm>
                <a:prstGeom prst="rect">
                  <a:avLst/>
                </a:prstGeom>
                <a:solidFill>
                  <a:srgbClr val="A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29" name="Rectangle 905"/>
                <p:cNvSpPr>
                  <a:spLocks noChangeArrowheads="1"/>
                </p:cNvSpPr>
                <p:nvPr/>
              </p:nvSpPr>
              <p:spPr bwMode="auto">
                <a:xfrm>
                  <a:off x="4542" y="1863"/>
                  <a:ext cx="162" cy="7"/>
                </a:xfrm>
                <a:prstGeom prst="rect">
                  <a:avLst/>
                </a:prstGeom>
                <a:solidFill>
                  <a:srgbClr val="A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30" name="Rectangle 906"/>
                <p:cNvSpPr>
                  <a:spLocks noChangeArrowheads="1"/>
                </p:cNvSpPr>
                <p:nvPr/>
              </p:nvSpPr>
              <p:spPr bwMode="auto">
                <a:xfrm>
                  <a:off x="4542" y="1870"/>
                  <a:ext cx="162" cy="8"/>
                </a:xfrm>
                <a:prstGeom prst="rect">
                  <a:avLst/>
                </a:prstGeom>
                <a:solidFill>
                  <a:srgbClr val="A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31" name="Rectangle 907"/>
                <p:cNvSpPr>
                  <a:spLocks noChangeArrowheads="1"/>
                </p:cNvSpPr>
                <p:nvPr/>
              </p:nvSpPr>
              <p:spPr bwMode="auto">
                <a:xfrm>
                  <a:off x="4542" y="1878"/>
                  <a:ext cx="162" cy="6"/>
                </a:xfrm>
                <a:prstGeom prst="rect">
                  <a:avLst/>
                </a:prstGeom>
                <a:solidFill>
                  <a:srgbClr val="A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32" name="Rectangle 908"/>
                <p:cNvSpPr>
                  <a:spLocks noChangeArrowheads="1"/>
                </p:cNvSpPr>
                <p:nvPr/>
              </p:nvSpPr>
              <p:spPr bwMode="auto">
                <a:xfrm>
                  <a:off x="4542" y="1884"/>
                  <a:ext cx="162" cy="9"/>
                </a:xfrm>
                <a:prstGeom prst="rect">
                  <a:avLst/>
                </a:prstGeom>
                <a:solidFill>
                  <a:srgbClr val="A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33" name="Rectangle 909"/>
                <p:cNvSpPr>
                  <a:spLocks noChangeArrowheads="1"/>
                </p:cNvSpPr>
                <p:nvPr/>
              </p:nvSpPr>
              <p:spPr bwMode="auto">
                <a:xfrm>
                  <a:off x="4542" y="1893"/>
                  <a:ext cx="162" cy="6"/>
                </a:xfrm>
                <a:prstGeom prst="rect">
                  <a:avLst/>
                </a:prstGeom>
                <a:solidFill>
                  <a:srgbClr val="A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34" name="Rectangle 910"/>
                <p:cNvSpPr>
                  <a:spLocks noChangeArrowheads="1"/>
                </p:cNvSpPr>
                <p:nvPr/>
              </p:nvSpPr>
              <p:spPr bwMode="auto">
                <a:xfrm>
                  <a:off x="4542" y="1899"/>
                  <a:ext cx="162" cy="9"/>
                </a:xfrm>
                <a:prstGeom prst="rect">
                  <a:avLst/>
                </a:prstGeom>
                <a:solidFill>
                  <a:srgbClr val="B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35" name="Rectangle 911"/>
                <p:cNvSpPr>
                  <a:spLocks noChangeArrowheads="1"/>
                </p:cNvSpPr>
                <p:nvPr/>
              </p:nvSpPr>
              <p:spPr bwMode="auto">
                <a:xfrm>
                  <a:off x="4542" y="1908"/>
                  <a:ext cx="162" cy="8"/>
                </a:xfrm>
                <a:prstGeom prst="rect">
                  <a:avLst/>
                </a:prstGeom>
                <a:solidFill>
                  <a:srgbClr val="B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36" name="Rectangle 912"/>
                <p:cNvSpPr>
                  <a:spLocks noChangeArrowheads="1"/>
                </p:cNvSpPr>
                <p:nvPr/>
              </p:nvSpPr>
              <p:spPr bwMode="auto">
                <a:xfrm>
                  <a:off x="4542" y="1916"/>
                  <a:ext cx="162" cy="8"/>
                </a:xfrm>
                <a:prstGeom prst="rect">
                  <a:avLst/>
                </a:prstGeom>
                <a:solidFill>
                  <a:srgbClr val="B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37" name="Rectangle 913"/>
                <p:cNvSpPr>
                  <a:spLocks noChangeArrowheads="1"/>
                </p:cNvSpPr>
                <p:nvPr/>
              </p:nvSpPr>
              <p:spPr bwMode="auto">
                <a:xfrm>
                  <a:off x="4542" y="1924"/>
                  <a:ext cx="162" cy="10"/>
                </a:xfrm>
                <a:prstGeom prst="rect">
                  <a:avLst/>
                </a:prstGeom>
                <a:solidFill>
                  <a:srgbClr val="B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38" name="Rectangle 914"/>
                <p:cNvSpPr>
                  <a:spLocks noChangeArrowheads="1"/>
                </p:cNvSpPr>
                <p:nvPr/>
              </p:nvSpPr>
              <p:spPr bwMode="auto">
                <a:xfrm>
                  <a:off x="4542" y="1934"/>
                  <a:ext cx="162" cy="9"/>
                </a:xfrm>
                <a:prstGeom prst="rect">
                  <a:avLst/>
                </a:prstGeom>
                <a:solidFill>
                  <a:srgbClr val="B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39" name="Rectangle 915"/>
                <p:cNvSpPr>
                  <a:spLocks noChangeArrowheads="1"/>
                </p:cNvSpPr>
                <p:nvPr/>
              </p:nvSpPr>
              <p:spPr bwMode="auto">
                <a:xfrm>
                  <a:off x="4542" y="1943"/>
                  <a:ext cx="162" cy="2"/>
                </a:xfrm>
                <a:prstGeom prst="rect">
                  <a:avLst/>
                </a:prstGeom>
                <a:solidFill>
                  <a:srgbClr val="B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40" name="Rectangle 916"/>
                <p:cNvSpPr>
                  <a:spLocks noChangeArrowheads="1"/>
                </p:cNvSpPr>
                <p:nvPr/>
              </p:nvSpPr>
              <p:spPr bwMode="auto">
                <a:xfrm>
                  <a:off x="4725" y="1621"/>
                  <a:ext cx="164" cy="9"/>
                </a:xfrm>
                <a:prstGeom prst="rect">
                  <a:avLst/>
                </a:prstGeom>
                <a:solidFill>
                  <a:srgbClr val="6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41" name="Rectangle 917"/>
                <p:cNvSpPr>
                  <a:spLocks noChangeArrowheads="1"/>
                </p:cNvSpPr>
                <p:nvPr/>
              </p:nvSpPr>
              <p:spPr bwMode="auto">
                <a:xfrm>
                  <a:off x="4725" y="1630"/>
                  <a:ext cx="164" cy="16"/>
                </a:xfrm>
                <a:prstGeom prst="rect">
                  <a:avLst/>
                </a:prstGeom>
                <a:solidFill>
                  <a:srgbClr val="6B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42" name="Rectangle 918"/>
                <p:cNvSpPr>
                  <a:spLocks noChangeArrowheads="1"/>
                </p:cNvSpPr>
                <p:nvPr/>
              </p:nvSpPr>
              <p:spPr bwMode="auto">
                <a:xfrm>
                  <a:off x="4725" y="1646"/>
                  <a:ext cx="164" cy="13"/>
                </a:xfrm>
                <a:prstGeom prst="rect">
                  <a:avLst/>
                </a:prstGeom>
                <a:solidFill>
                  <a:srgbClr val="6D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43" name="Rectangle 919"/>
                <p:cNvSpPr>
                  <a:spLocks noChangeArrowheads="1"/>
                </p:cNvSpPr>
                <p:nvPr/>
              </p:nvSpPr>
              <p:spPr bwMode="auto">
                <a:xfrm>
                  <a:off x="4725" y="1659"/>
                  <a:ext cx="164" cy="13"/>
                </a:xfrm>
                <a:prstGeom prst="rect">
                  <a:avLst/>
                </a:prstGeom>
                <a:solidFill>
                  <a:srgbClr val="6F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44" name="Rectangle 920"/>
                <p:cNvSpPr>
                  <a:spLocks noChangeArrowheads="1"/>
                </p:cNvSpPr>
                <p:nvPr/>
              </p:nvSpPr>
              <p:spPr bwMode="auto">
                <a:xfrm>
                  <a:off x="4725" y="1672"/>
                  <a:ext cx="164" cy="9"/>
                </a:xfrm>
                <a:prstGeom prst="rect">
                  <a:avLst/>
                </a:prstGeom>
                <a:solidFill>
                  <a:srgbClr val="71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45" name="Rectangle 921"/>
                <p:cNvSpPr>
                  <a:spLocks noChangeArrowheads="1"/>
                </p:cNvSpPr>
                <p:nvPr/>
              </p:nvSpPr>
              <p:spPr bwMode="auto">
                <a:xfrm>
                  <a:off x="4725" y="1681"/>
                  <a:ext cx="164" cy="10"/>
                </a:xfrm>
                <a:prstGeom prst="rect">
                  <a:avLst/>
                </a:prstGeom>
                <a:solidFill>
                  <a:srgbClr val="73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46" name="Rectangle 922"/>
                <p:cNvSpPr>
                  <a:spLocks noChangeArrowheads="1"/>
                </p:cNvSpPr>
                <p:nvPr/>
              </p:nvSpPr>
              <p:spPr bwMode="auto">
                <a:xfrm>
                  <a:off x="4725" y="1691"/>
                  <a:ext cx="164" cy="8"/>
                </a:xfrm>
                <a:prstGeom prst="rect">
                  <a:avLst/>
                </a:prstGeom>
                <a:solidFill>
                  <a:srgbClr val="75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47" name="Rectangle 923"/>
                <p:cNvSpPr>
                  <a:spLocks noChangeArrowheads="1"/>
                </p:cNvSpPr>
                <p:nvPr/>
              </p:nvSpPr>
              <p:spPr bwMode="auto">
                <a:xfrm>
                  <a:off x="4725" y="1699"/>
                  <a:ext cx="164" cy="8"/>
                </a:xfrm>
                <a:prstGeom prst="rect">
                  <a:avLst/>
                </a:prstGeom>
                <a:solidFill>
                  <a:srgbClr val="77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48" name="Rectangle 924"/>
                <p:cNvSpPr>
                  <a:spLocks noChangeArrowheads="1"/>
                </p:cNvSpPr>
                <p:nvPr/>
              </p:nvSpPr>
              <p:spPr bwMode="auto">
                <a:xfrm>
                  <a:off x="4725" y="1707"/>
                  <a:ext cx="164" cy="9"/>
                </a:xfrm>
                <a:prstGeom prst="rect">
                  <a:avLst/>
                </a:prstGeom>
                <a:solidFill>
                  <a:srgbClr val="7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49" name="Rectangle 925"/>
                <p:cNvSpPr>
                  <a:spLocks noChangeArrowheads="1"/>
                </p:cNvSpPr>
                <p:nvPr/>
              </p:nvSpPr>
              <p:spPr bwMode="auto">
                <a:xfrm>
                  <a:off x="4725" y="1716"/>
                  <a:ext cx="164" cy="9"/>
                </a:xfrm>
                <a:prstGeom prst="rect">
                  <a:avLst/>
                </a:prstGeom>
                <a:solidFill>
                  <a:srgbClr val="7B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50" name="Rectangle 926"/>
                <p:cNvSpPr>
                  <a:spLocks noChangeArrowheads="1"/>
                </p:cNvSpPr>
                <p:nvPr/>
              </p:nvSpPr>
              <p:spPr bwMode="auto">
                <a:xfrm>
                  <a:off x="4725" y="1725"/>
                  <a:ext cx="164" cy="8"/>
                </a:xfrm>
                <a:prstGeom prst="rect">
                  <a:avLst/>
                </a:prstGeom>
                <a:solidFill>
                  <a:srgbClr val="7D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51" name="Rectangle 927"/>
                <p:cNvSpPr>
                  <a:spLocks noChangeArrowheads="1"/>
                </p:cNvSpPr>
                <p:nvPr/>
              </p:nvSpPr>
              <p:spPr bwMode="auto">
                <a:xfrm>
                  <a:off x="4725" y="1733"/>
                  <a:ext cx="164" cy="6"/>
                </a:xfrm>
                <a:prstGeom prst="rect">
                  <a:avLst/>
                </a:prstGeom>
                <a:solidFill>
                  <a:srgbClr val="7F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52" name="Rectangle 928"/>
                <p:cNvSpPr>
                  <a:spLocks noChangeArrowheads="1"/>
                </p:cNvSpPr>
                <p:nvPr/>
              </p:nvSpPr>
              <p:spPr bwMode="auto">
                <a:xfrm>
                  <a:off x="4725" y="1739"/>
                  <a:ext cx="164" cy="9"/>
                </a:xfrm>
                <a:prstGeom prst="rect">
                  <a:avLst/>
                </a:prstGeom>
                <a:solidFill>
                  <a:srgbClr val="81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53" name="Rectangle 929"/>
                <p:cNvSpPr>
                  <a:spLocks noChangeArrowheads="1"/>
                </p:cNvSpPr>
                <p:nvPr/>
              </p:nvSpPr>
              <p:spPr bwMode="auto">
                <a:xfrm>
                  <a:off x="4725" y="1748"/>
                  <a:ext cx="164" cy="6"/>
                </a:xfrm>
                <a:prstGeom prst="rect">
                  <a:avLst/>
                </a:prstGeom>
                <a:solidFill>
                  <a:srgbClr val="83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54" name="Rectangle 930"/>
                <p:cNvSpPr>
                  <a:spLocks noChangeArrowheads="1"/>
                </p:cNvSpPr>
                <p:nvPr/>
              </p:nvSpPr>
              <p:spPr bwMode="auto">
                <a:xfrm>
                  <a:off x="4725" y="1754"/>
                  <a:ext cx="164" cy="6"/>
                </a:xfrm>
                <a:prstGeom prst="rect">
                  <a:avLst/>
                </a:prstGeom>
                <a:solidFill>
                  <a:srgbClr val="85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55" name="Rectangle 931"/>
                <p:cNvSpPr>
                  <a:spLocks noChangeArrowheads="1"/>
                </p:cNvSpPr>
                <p:nvPr/>
              </p:nvSpPr>
              <p:spPr bwMode="auto">
                <a:xfrm>
                  <a:off x="4725" y="1760"/>
                  <a:ext cx="164" cy="8"/>
                </a:xfrm>
                <a:prstGeom prst="rect">
                  <a:avLst/>
                </a:prstGeom>
                <a:solidFill>
                  <a:srgbClr val="87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56" name="Rectangle 932"/>
                <p:cNvSpPr>
                  <a:spLocks noChangeArrowheads="1"/>
                </p:cNvSpPr>
                <p:nvPr/>
              </p:nvSpPr>
              <p:spPr bwMode="auto">
                <a:xfrm>
                  <a:off x="4725" y="1768"/>
                  <a:ext cx="164" cy="7"/>
                </a:xfrm>
                <a:prstGeom prst="rect">
                  <a:avLst/>
                </a:prstGeom>
                <a:solidFill>
                  <a:srgbClr val="8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57" name="Rectangle 933"/>
                <p:cNvSpPr>
                  <a:spLocks noChangeArrowheads="1"/>
                </p:cNvSpPr>
                <p:nvPr/>
              </p:nvSpPr>
              <p:spPr bwMode="auto">
                <a:xfrm>
                  <a:off x="4725" y="1775"/>
                  <a:ext cx="164" cy="6"/>
                </a:xfrm>
                <a:prstGeom prst="rect">
                  <a:avLst/>
                </a:prstGeom>
                <a:solidFill>
                  <a:srgbClr val="8B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58" name="Rectangle 934"/>
                <p:cNvSpPr>
                  <a:spLocks noChangeArrowheads="1"/>
                </p:cNvSpPr>
                <p:nvPr/>
              </p:nvSpPr>
              <p:spPr bwMode="auto">
                <a:xfrm>
                  <a:off x="4725" y="1781"/>
                  <a:ext cx="164" cy="7"/>
                </a:xfrm>
                <a:prstGeom prst="rect">
                  <a:avLst/>
                </a:prstGeom>
                <a:solidFill>
                  <a:srgbClr val="8D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59" name="Rectangle 935"/>
                <p:cNvSpPr>
                  <a:spLocks noChangeArrowheads="1"/>
                </p:cNvSpPr>
                <p:nvPr/>
              </p:nvSpPr>
              <p:spPr bwMode="auto">
                <a:xfrm>
                  <a:off x="4725" y="1788"/>
                  <a:ext cx="164" cy="6"/>
                </a:xfrm>
                <a:prstGeom prst="rect">
                  <a:avLst/>
                </a:prstGeom>
                <a:solidFill>
                  <a:srgbClr val="8F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60" name="Rectangle 936"/>
                <p:cNvSpPr>
                  <a:spLocks noChangeArrowheads="1"/>
                </p:cNvSpPr>
                <p:nvPr/>
              </p:nvSpPr>
              <p:spPr bwMode="auto">
                <a:xfrm>
                  <a:off x="4725" y="1794"/>
                  <a:ext cx="164" cy="6"/>
                </a:xfrm>
                <a:prstGeom prst="rect">
                  <a:avLst/>
                </a:prstGeom>
                <a:solidFill>
                  <a:srgbClr val="91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61" name="Rectangle 937"/>
                <p:cNvSpPr>
                  <a:spLocks noChangeArrowheads="1"/>
                </p:cNvSpPr>
                <p:nvPr/>
              </p:nvSpPr>
              <p:spPr bwMode="auto">
                <a:xfrm>
                  <a:off x="4725" y="1800"/>
                  <a:ext cx="164" cy="6"/>
                </a:xfrm>
                <a:prstGeom prst="rect">
                  <a:avLst/>
                </a:prstGeom>
                <a:solidFill>
                  <a:srgbClr val="93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62" name="Rectangle 938"/>
                <p:cNvSpPr>
                  <a:spLocks noChangeArrowheads="1"/>
                </p:cNvSpPr>
                <p:nvPr/>
              </p:nvSpPr>
              <p:spPr bwMode="auto">
                <a:xfrm>
                  <a:off x="4725" y="1806"/>
                  <a:ext cx="164" cy="7"/>
                </a:xfrm>
                <a:prstGeom prst="rect">
                  <a:avLst/>
                </a:prstGeom>
                <a:solidFill>
                  <a:srgbClr val="95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63" name="Rectangle 939"/>
                <p:cNvSpPr>
                  <a:spLocks noChangeArrowheads="1"/>
                </p:cNvSpPr>
                <p:nvPr/>
              </p:nvSpPr>
              <p:spPr bwMode="auto">
                <a:xfrm>
                  <a:off x="4725" y="1813"/>
                  <a:ext cx="164" cy="6"/>
                </a:xfrm>
                <a:prstGeom prst="rect">
                  <a:avLst/>
                </a:prstGeom>
                <a:solidFill>
                  <a:srgbClr val="97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64" name="Rectangle 940"/>
                <p:cNvSpPr>
                  <a:spLocks noChangeArrowheads="1"/>
                </p:cNvSpPr>
                <p:nvPr/>
              </p:nvSpPr>
              <p:spPr bwMode="auto">
                <a:xfrm>
                  <a:off x="4725" y="1819"/>
                  <a:ext cx="164" cy="7"/>
                </a:xfrm>
                <a:prstGeom prst="rect">
                  <a:avLst/>
                </a:prstGeom>
                <a:solidFill>
                  <a:srgbClr val="9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65" name="Rectangle 941"/>
                <p:cNvSpPr>
                  <a:spLocks noChangeArrowheads="1"/>
                </p:cNvSpPr>
                <p:nvPr/>
              </p:nvSpPr>
              <p:spPr bwMode="auto">
                <a:xfrm>
                  <a:off x="4725" y="1826"/>
                  <a:ext cx="164" cy="8"/>
                </a:xfrm>
                <a:prstGeom prst="rect">
                  <a:avLst/>
                </a:prstGeom>
                <a:solidFill>
                  <a:srgbClr val="9B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66" name="Rectangle 942"/>
                <p:cNvSpPr>
                  <a:spLocks noChangeArrowheads="1"/>
                </p:cNvSpPr>
                <p:nvPr/>
              </p:nvSpPr>
              <p:spPr bwMode="auto">
                <a:xfrm>
                  <a:off x="4725" y="1834"/>
                  <a:ext cx="164" cy="6"/>
                </a:xfrm>
                <a:prstGeom prst="rect">
                  <a:avLst/>
                </a:prstGeom>
                <a:solidFill>
                  <a:srgbClr val="9D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67" name="Rectangle 943"/>
                <p:cNvSpPr>
                  <a:spLocks noChangeArrowheads="1"/>
                </p:cNvSpPr>
                <p:nvPr/>
              </p:nvSpPr>
              <p:spPr bwMode="auto">
                <a:xfrm>
                  <a:off x="4725" y="1840"/>
                  <a:ext cx="164" cy="7"/>
                </a:xfrm>
                <a:prstGeom prst="rect">
                  <a:avLst/>
                </a:prstGeom>
                <a:solidFill>
                  <a:srgbClr val="9F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68" name="Rectangle 944"/>
                <p:cNvSpPr>
                  <a:spLocks noChangeArrowheads="1"/>
                </p:cNvSpPr>
                <p:nvPr/>
              </p:nvSpPr>
              <p:spPr bwMode="auto">
                <a:xfrm>
                  <a:off x="4725" y="1847"/>
                  <a:ext cx="164" cy="5"/>
                </a:xfrm>
                <a:prstGeom prst="rect">
                  <a:avLst/>
                </a:prstGeom>
                <a:solidFill>
                  <a:srgbClr val="A1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69" name="Rectangle 945"/>
                <p:cNvSpPr>
                  <a:spLocks noChangeArrowheads="1"/>
                </p:cNvSpPr>
                <p:nvPr/>
              </p:nvSpPr>
              <p:spPr bwMode="auto">
                <a:xfrm>
                  <a:off x="4725" y="1852"/>
                  <a:ext cx="164" cy="7"/>
                </a:xfrm>
                <a:prstGeom prst="rect">
                  <a:avLst/>
                </a:prstGeom>
                <a:solidFill>
                  <a:srgbClr val="A3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70" name="Rectangle 946"/>
                <p:cNvSpPr>
                  <a:spLocks noChangeArrowheads="1"/>
                </p:cNvSpPr>
                <p:nvPr/>
              </p:nvSpPr>
              <p:spPr bwMode="auto">
                <a:xfrm>
                  <a:off x="4725" y="1859"/>
                  <a:ext cx="164" cy="8"/>
                </a:xfrm>
                <a:prstGeom prst="rect">
                  <a:avLst/>
                </a:prstGeom>
                <a:solidFill>
                  <a:srgbClr val="A5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71" name="Rectangle 947"/>
                <p:cNvSpPr>
                  <a:spLocks noChangeArrowheads="1"/>
                </p:cNvSpPr>
                <p:nvPr/>
              </p:nvSpPr>
              <p:spPr bwMode="auto">
                <a:xfrm>
                  <a:off x="4725" y="1867"/>
                  <a:ext cx="164" cy="7"/>
                </a:xfrm>
                <a:prstGeom prst="rect">
                  <a:avLst/>
                </a:prstGeom>
                <a:solidFill>
                  <a:srgbClr val="A7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72" name="Rectangle 948"/>
                <p:cNvSpPr>
                  <a:spLocks noChangeArrowheads="1"/>
                </p:cNvSpPr>
                <p:nvPr/>
              </p:nvSpPr>
              <p:spPr bwMode="auto">
                <a:xfrm>
                  <a:off x="4725" y="1874"/>
                  <a:ext cx="164" cy="6"/>
                </a:xfrm>
                <a:prstGeom prst="rect">
                  <a:avLst/>
                </a:prstGeom>
                <a:solidFill>
                  <a:srgbClr val="A9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73" name="Rectangle 949"/>
                <p:cNvSpPr>
                  <a:spLocks noChangeArrowheads="1"/>
                </p:cNvSpPr>
                <p:nvPr/>
              </p:nvSpPr>
              <p:spPr bwMode="auto">
                <a:xfrm>
                  <a:off x="4725" y="1880"/>
                  <a:ext cx="164" cy="8"/>
                </a:xfrm>
                <a:prstGeom prst="rect">
                  <a:avLst/>
                </a:prstGeom>
                <a:solidFill>
                  <a:srgbClr val="AB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74" name="Rectangle 950"/>
                <p:cNvSpPr>
                  <a:spLocks noChangeArrowheads="1"/>
                </p:cNvSpPr>
                <p:nvPr/>
              </p:nvSpPr>
              <p:spPr bwMode="auto">
                <a:xfrm>
                  <a:off x="4725" y="1888"/>
                  <a:ext cx="164" cy="9"/>
                </a:xfrm>
                <a:prstGeom prst="rect">
                  <a:avLst/>
                </a:prstGeom>
                <a:solidFill>
                  <a:srgbClr val="AD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75" name="Rectangle 951"/>
                <p:cNvSpPr>
                  <a:spLocks noChangeArrowheads="1"/>
                </p:cNvSpPr>
                <p:nvPr/>
              </p:nvSpPr>
              <p:spPr bwMode="auto">
                <a:xfrm>
                  <a:off x="4725" y="1897"/>
                  <a:ext cx="164" cy="6"/>
                </a:xfrm>
                <a:prstGeom prst="rect">
                  <a:avLst/>
                </a:prstGeom>
                <a:solidFill>
                  <a:srgbClr val="AF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76" name="Rectangle 952"/>
                <p:cNvSpPr>
                  <a:spLocks noChangeArrowheads="1"/>
                </p:cNvSpPr>
                <p:nvPr/>
              </p:nvSpPr>
              <p:spPr bwMode="auto">
                <a:xfrm>
                  <a:off x="4725" y="1903"/>
                  <a:ext cx="164" cy="8"/>
                </a:xfrm>
                <a:prstGeom prst="rect">
                  <a:avLst/>
                </a:prstGeom>
                <a:solidFill>
                  <a:srgbClr val="B1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77" name="Rectangle 953"/>
                <p:cNvSpPr>
                  <a:spLocks noChangeArrowheads="1"/>
                </p:cNvSpPr>
                <p:nvPr/>
              </p:nvSpPr>
              <p:spPr bwMode="auto">
                <a:xfrm>
                  <a:off x="4725" y="1911"/>
                  <a:ext cx="164" cy="9"/>
                </a:xfrm>
                <a:prstGeom prst="rect">
                  <a:avLst/>
                </a:prstGeom>
                <a:solidFill>
                  <a:srgbClr val="B3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78" name="Rectangle 954"/>
                <p:cNvSpPr>
                  <a:spLocks noChangeArrowheads="1"/>
                </p:cNvSpPr>
                <p:nvPr/>
              </p:nvSpPr>
              <p:spPr bwMode="auto">
                <a:xfrm>
                  <a:off x="4725" y="1920"/>
                  <a:ext cx="164" cy="8"/>
                </a:xfrm>
                <a:prstGeom prst="rect">
                  <a:avLst/>
                </a:prstGeom>
                <a:solidFill>
                  <a:srgbClr val="B5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79" name="Rectangle 955"/>
                <p:cNvSpPr>
                  <a:spLocks noChangeArrowheads="1"/>
                </p:cNvSpPr>
                <p:nvPr/>
              </p:nvSpPr>
              <p:spPr bwMode="auto">
                <a:xfrm>
                  <a:off x="4725" y="1928"/>
                  <a:ext cx="164" cy="9"/>
                </a:xfrm>
                <a:prstGeom prst="rect">
                  <a:avLst/>
                </a:prstGeom>
                <a:solidFill>
                  <a:srgbClr val="B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80" name="Rectangle 956"/>
                <p:cNvSpPr>
                  <a:spLocks noChangeArrowheads="1"/>
                </p:cNvSpPr>
                <p:nvPr/>
              </p:nvSpPr>
              <p:spPr bwMode="auto">
                <a:xfrm>
                  <a:off x="4899" y="1611"/>
                  <a:ext cx="155" cy="11"/>
                </a:xfrm>
                <a:prstGeom prst="rect">
                  <a:avLst/>
                </a:prstGeom>
                <a:solidFill>
                  <a:srgbClr val="6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81" name="Rectangle 957"/>
                <p:cNvSpPr>
                  <a:spLocks noChangeArrowheads="1"/>
                </p:cNvSpPr>
                <p:nvPr/>
              </p:nvSpPr>
              <p:spPr bwMode="auto">
                <a:xfrm>
                  <a:off x="4899" y="1622"/>
                  <a:ext cx="155" cy="16"/>
                </a:xfrm>
                <a:prstGeom prst="rect">
                  <a:avLst/>
                </a:prstGeom>
                <a:solidFill>
                  <a:srgbClr val="6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82" name="Rectangle 958"/>
                <p:cNvSpPr>
                  <a:spLocks noChangeArrowheads="1"/>
                </p:cNvSpPr>
                <p:nvPr/>
              </p:nvSpPr>
              <p:spPr bwMode="auto">
                <a:xfrm>
                  <a:off x="4899" y="1638"/>
                  <a:ext cx="155" cy="15"/>
                </a:xfrm>
                <a:prstGeom prst="rect">
                  <a:avLst/>
                </a:prstGeom>
                <a:solidFill>
                  <a:srgbClr val="6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83" name="Rectangle 959"/>
                <p:cNvSpPr>
                  <a:spLocks noChangeArrowheads="1"/>
                </p:cNvSpPr>
                <p:nvPr/>
              </p:nvSpPr>
              <p:spPr bwMode="auto">
                <a:xfrm>
                  <a:off x="4899" y="1653"/>
                  <a:ext cx="155" cy="11"/>
                </a:xfrm>
                <a:prstGeom prst="rect">
                  <a:avLst/>
                </a:prstGeom>
                <a:solidFill>
                  <a:srgbClr val="6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84" name="Rectangle 960"/>
                <p:cNvSpPr>
                  <a:spLocks noChangeArrowheads="1"/>
                </p:cNvSpPr>
                <p:nvPr/>
              </p:nvSpPr>
              <p:spPr bwMode="auto">
                <a:xfrm>
                  <a:off x="4899" y="1664"/>
                  <a:ext cx="155" cy="12"/>
                </a:xfrm>
                <a:prstGeom prst="rect">
                  <a:avLst/>
                </a:prstGeom>
                <a:solidFill>
                  <a:srgbClr val="7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85" name="Rectangle 961"/>
                <p:cNvSpPr>
                  <a:spLocks noChangeArrowheads="1"/>
                </p:cNvSpPr>
                <p:nvPr/>
              </p:nvSpPr>
              <p:spPr bwMode="auto">
                <a:xfrm>
                  <a:off x="4899" y="1676"/>
                  <a:ext cx="155" cy="11"/>
                </a:xfrm>
                <a:prstGeom prst="rect">
                  <a:avLst/>
                </a:prstGeom>
                <a:solidFill>
                  <a:srgbClr val="7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86" name="Rectangle 962"/>
                <p:cNvSpPr>
                  <a:spLocks noChangeArrowheads="1"/>
                </p:cNvSpPr>
                <p:nvPr/>
              </p:nvSpPr>
              <p:spPr bwMode="auto">
                <a:xfrm>
                  <a:off x="4899" y="1687"/>
                  <a:ext cx="155" cy="10"/>
                </a:xfrm>
                <a:prstGeom prst="rect">
                  <a:avLst/>
                </a:prstGeom>
                <a:solidFill>
                  <a:srgbClr val="7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87" name="Rectangle 963"/>
                <p:cNvSpPr>
                  <a:spLocks noChangeArrowheads="1"/>
                </p:cNvSpPr>
                <p:nvPr/>
              </p:nvSpPr>
              <p:spPr bwMode="auto">
                <a:xfrm>
                  <a:off x="4899" y="1697"/>
                  <a:ext cx="155" cy="9"/>
                </a:xfrm>
                <a:prstGeom prst="rect">
                  <a:avLst/>
                </a:prstGeom>
                <a:solidFill>
                  <a:srgbClr val="7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88" name="Rectangle 964"/>
                <p:cNvSpPr>
                  <a:spLocks noChangeArrowheads="1"/>
                </p:cNvSpPr>
                <p:nvPr/>
              </p:nvSpPr>
              <p:spPr bwMode="auto">
                <a:xfrm>
                  <a:off x="4899" y="1706"/>
                  <a:ext cx="155" cy="8"/>
                </a:xfrm>
                <a:prstGeom prst="rect">
                  <a:avLst/>
                </a:prstGeom>
                <a:solidFill>
                  <a:srgbClr val="7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89" name="Rectangle 965"/>
                <p:cNvSpPr>
                  <a:spLocks noChangeArrowheads="1"/>
                </p:cNvSpPr>
                <p:nvPr/>
              </p:nvSpPr>
              <p:spPr bwMode="auto">
                <a:xfrm>
                  <a:off x="4899" y="1714"/>
                  <a:ext cx="155" cy="6"/>
                </a:xfrm>
                <a:prstGeom prst="rect">
                  <a:avLst/>
                </a:prstGeom>
                <a:solidFill>
                  <a:srgbClr val="7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90" name="Rectangle 966"/>
                <p:cNvSpPr>
                  <a:spLocks noChangeArrowheads="1"/>
                </p:cNvSpPr>
                <p:nvPr/>
              </p:nvSpPr>
              <p:spPr bwMode="auto">
                <a:xfrm>
                  <a:off x="4899" y="1720"/>
                  <a:ext cx="155" cy="9"/>
                </a:xfrm>
                <a:prstGeom prst="rect">
                  <a:avLst/>
                </a:prstGeom>
                <a:solidFill>
                  <a:srgbClr val="7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91" name="Rectangle 967"/>
                <p:cNvSpPr>
                  <a:spLocks noChangeArrowheads="1"/>
                </p:cNvSpPr>
                <p:nvPr/>
              </p:nvSpPr>
              <p:spPr bwMode="auto">
                <a:xfrm>
                  <a:off x="4899" y="1729"/>
                  <a:ext cx="155" cy="6"/>
                </a:xfrm>
                <a:prstGeom prst="rect">
                  <a:avLst/>
                </a:prstGeom>
                <a:solidFill>
                  <a:srgbClr val="7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92" name="Rectangle 968"/>
                <p:cNvSpPr>
                  <a:spLocks noChangeArrowheads="1"/>
                </p:cNvSpPr>
                <p:nvPr/>
              </p:nvSpPr>
              <p:spPr bwMode="auto">
                <a:xfrm>
                  <a:off x="4899" y="1735"/>
                  <a:ext cx="155" cy="8"/>
                </a:xfrm>
                <a:prstGeom prst="rect">
                  <a:avLst/>
                </a:prstGeom>
                <a:solidFill>
                  <a:srgbClr val="8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93" name="Rectangle 969"/>
                <p:cNvSpPr>
                  <a:spLocks noChangeArrowheads="1"/>
                </p:cNvSpPr>
                <p:nvPr/>
              </p:nvSpPr>
              <p:spPr bwMode="auto">
                <a:xfrm>
                  <a:off x="4899" y="1743"/>
                  <a:ext cx="155" cy="7"/>
                </a:xfrm>
                <a:prstGeom prst="rect">
                  <a:avLst/>
                </a:prstGeom>
                <a:solidFill>
                  <a:srgbClr val="8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94" name="Rectangle 970"/>
                <p:cNvSpPr>
                  <a:spLocks noChangeArrowheads="1"/>
                </p:cNvSpPr>
                <p:nvPr/>
              </p:nvSpPr>
              <p:spPr bwMode="auto">
                <a:xfrm>
                  <a:off x="4899" y="1750"/>
                  <a:ext cx="155" cy="8"/>
                </a:xfrm>
                <a:prstGeom prst="rect">
                  <a:avLst/>
                </a:prstGeom>
                <a:solidFill>
                  <a:srgbClr val="8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95" name="Rectangle 971"/>
                <p:cNvSpPr>
                  <a:spLocks noChangeArrowheads="1"/>
                </p:cNvSpPr>
                <p:nvPr/>
              </p:nvSpPr>
              <p:spPr bwMode="auto">
                <a:xfrm>
                  <a:off x="4899" y="1758"/>
                  <a:ext cx="155" cy="7"/>
                </a:xfrm>
                <a:prstGeom prst="rect">
                  <a:avLst/>
                </a:prstGeom>
                <a:solidFill>
                  <a:srgbClr val="8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96" name="Rectangle 972"/>
                <p:cNvSpPr>
                  <a:spLocks noChangeArrowheads="1"/>
                </p:cNvSpPr>
                <p:nvPr/>
              </p:nvSpPr>
              <p:spPr bwMode="auto">
                <a:xfrm>
                  <a:off x="4899" y="1765"/>
                  <a:ext cx="155" cy="6"/>
                </a:xfrm>
                <a:prstGeom prst="rect">
                  <a:avLst/>
                </a:prstGeom>
                <a:solidFill>
                  <a:srgbClr val="8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97" name="Rectangle 973"/>
                <p:cNvSpPr>
                  <a:spLocks noChangeArrowheads="1"/>
                </p:cNvSpPr>
                <p:nvPr/>
              </p:nvSpPr>
              <p:spPr bwMode="auto">
                <a:xfrm>
                  <a:off x="4899" y="1771"/>
                  <a:ext cx="155" cy="6"/>
                </a:xfrm>
                <a:prstGeom prst="rect">
                  <a:avLst/>
                </a:prstGeom>
                <a:solidFill>
                  <a:srgbClr val="8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98" name="Rectangle 974"/>
                <p:cNvSpPr>
                  <a:spLocks noChangeArrowheads="1"/>
                </p:cNvSpPr>
                <p:nvPr/>
              </p:nvSpPr>
              <p:spPr bwMode="auto">
                <a:xfrm>
                  <a:off x="4899" y="1777"/>
                  <a:ext cx="155" cy="6"/>
                </a:xfrm>
                <a:prstGeom prst="rect">
                  <a:avLst/>
                </a:prstGeom>
                <a:solidFill>
                  <a:srgbClr val="8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99" name="Rectangle 975"/>
                <p:cNvSpPr>
                  <a:spLocks noChangeArrowheads="1"/>
                </p:cNvSpPr>
                <p:nvPr/>
              </p:nvSpPr>
              <p:spPr bwMode="auto">
                <a:xfrm>
                  <a:off x="4899" y="1783"/>
                  <a:ext cx="155" cy="7"/>
                </a:xfrm>
                <a:prstGeom prst="rect">
                  <a:avLst/>
                </a:prstGeom>
                <a:solidFill>
                  <a:srgbClr val="8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00" name="Rectangle 976"/>
                <p:cNvSpPr>
                  <a:spLocks noChangeArrowheads="1"/>
                </p:cNvSpPr>
                <p:nvPr/>
              </p:nvSpPr>
              <p:spPr bwMode="auto">
                <a:xfrm>
                  <a:off x="4899" y="1790"/>
                  <a:ext cx="155" cy="8"/>
                </a:xfrm>
                <a:prstGeom prst="rect">
                  <a:avLst/>
                </a:prstGeom>
                <a:solidFill>
                  <a:srgbClr val="9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01" name="Rectangle 977"/>
                <p:cNvSpPr>
                  <a:spLocks noChangeArrowheads="1"/>
                </p:cNvSpPr>
                <p:nvPr/>
              </p:nvSpPr>
              <p:spPr bwMode="auto">
                <a:xfrm>
                  <a:off x="4899" y="1798"/>
                  <a:ext cx="155" cy="6"/>
                </a:xfrm>
                <a:prstGeom prst="rect">
                  <a:avLst/>
                </a:prstGeom>
                <a:solidFill>
                  <a:srgbClr val="9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02" name="Rectangle 978"/>
                <p:cNvSpPr>
                  <a:spLocks noChangeArrowheads="1"/>
                </p:cNvSpPr>
                <p:nvPr/>
              </p:nvSpPr>
              <p:spPr bwMode="auto">
                <a:xfrm>
                  <a:off x="4899" y="1804"/>
                  <a:ext cx="155" cy="7"/>
                </a:xfrm>
                <a:prstGeom prst="rect">
                  <a:avLst/>
                </a:prstGeom>
                <a:solidFill>
                  <a:srgbClr val="9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03" name="Rectangle 979"/>
                <p:cNvSpPr>
                  <a:spLocks noChangeArrowheads="1"/>
                </p:cNvSpPr>
                <p:nvPr/>
              </p:nvSpPr>
              <p:spPr bwMode="auto">
                <a:xfrm>
                  <a:off x="4899" y="1811"/>
                  <a:ext cx="155" cy="6"/>
                </a:xfrm>
                <a:prstGeom prst="rect">
                  <a:avLst/>
                </a:prstGeom>
                <a:solidFill>
                  <a:srgbClr val="9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04" name="Rectangle 980"/>
                <p:cNvSpPr>
                  <a:spLocks noChangeArrowheads="1"/>
                </p:cNvSpPr>
                <p:nvPr/>
              </p:nvSpPr>
              <p:spPr bwMode="auto">
                <a:xfrm>
                  <a:off x="4899" y="1817"/>
                  <a:ext cx="155" cy="6"/>
                </a:xfrm>
                <a:prstGeom prst="rect">
                  <a:avLst/>
                </a:prstGeom>
                <a:solidFill>
                  <a:srgbClr val="9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05" name="Rectangle 981"/>
                <p:cNvSpPr>
                  <a:spLocks noChangeArrowheads="1"/>
                </p:cNvSpPr>
                <p:nvPr/>
              </p:nvSpPr>
              <p:spPr bwMode="auto">
                <a:xfrm>
                  <a:off x="4899" y="1823"/>
                  <a:ext cx="155" cy="6"/>
                </a:xfrm>
                <a:prstGeom prst="rect">
                  <a:avLst/>
                </a:prstGeom>
                <a:solidFill>
                  <a:srgbClr val="9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06" name="Rectangle 982"/>
                <p:cNvSpPr>
                  <a:spLocks noChangeArrowheads="1"/>
                </p:cNvSpPr>
                <p:nvPr/>
              </p:nvSpPr>
              <p:spPr bwMode="auto">
                <a:xfrm>
                  <a:off x="4899" y="1829"/>
                  <a:ext cx="155" cy="7"/>
                </a:xfrm>
                <a:prstGeom prst="rect">
                  <a:avLst/>
                </a:prstGeom>
                <a:solidFill>
                  <a:srgbClr val="9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07" name="Rectangle 983"/>
                <p:cNvSpPr>
                  <a:spLocks noChangeArrowheads="1"/>
                </p:cNvSpPr>
                <p:nvPr/>
              </p:nvSpPr>
              <p:spPr bwMode="auto">
                <a:xfrm>
                  <a:off x="4899" y="1836"/>
                  <a:ext cx="155" cy="6"/>
                </a:xfrm>
                <a:prstGeom prst="rect">
                  <a:avLst/>
                </a:prstGeom>
                <a:solidFill>
                  <a:srgbClr val="9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08" name="Rectangle 984"/>
                <p:cNvSpPr>
                  <a:spLocks noChangeArrowheads="1"/>
                </p:cNvSpPr>
                <p:nvPr/>
              </p:nvSpPr>
              <p:spPr bwMode="auto">
                <a:xfrm>
                  <a:off x="4899" y="1842"/>
                  <a:ext cx="155" cy="7"/>
                </a:xfrm>
                <a:prstGeom prst="rect">
                  <a:avLst/>
                </a:prstGeom>
                <a:solidFill>
                  <a:srgbClr val="A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09" name="Rectangle 985"/>
                <p:cNvSpPr>
                  <a:spLocks noChangeArrowheads="1"/>
                </p:cNvSpPr>
                <p:nvPr/>
              </p:nvSpPr>
              <p:spPr bwMode="auto">
                <a:xfrm>
                  <a:off x="4899" y="1849"/>
                  <a:ext cx="155" cy="8"/>
                </a:xfrm>
                <a:prstGeom prst="rect">
                  <a:avLst/>
                </a:prstGeom>
                <a:solidFill>
                  <a:srgbClr val="A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10" name="Rectangle 986"/>
                <p:cNvSpPr>
                  <a:spLocks noChangeArrowheads="1"/>
                </p:cNvSpPr>
                <p:nvPr/>
              </p:nvSpPr>
              <p:spPr bwMode="auto">
                <a:xfrm>
                  <a:off x="4899" y="1857"/>
                  <a:ext cx="155" cy="6"/>
                </a:xfrm>
                <a:prstGeom prst="rect">
                  <a:avLst/>
                </a:prstGeom>
                <a:solidFill>
                  <a:srgbClr val="A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11" name="Rectangle 987"/>
                <p:cNvSpPr>
                  <a:spLocks noChangeArrowheads="1"/>
                </p:cNvSpPr>
                <p:nvPr/>
              </p:nvSpPr>
              <p:spPr bwMode="auto">
                <a:xfrm>
                  <a:off x="4899" y="1863"/>
                  <a:ext cx="155" cy="7"/>
                </a:xfrm>
                <a:prstGeom prst="rect">
                  <a:avLst/>
                </a:prstGeom>
                <a:solidFill>
                  <a:srgbClr val="A6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12" name="Rectangle 988"/>
                <p:cNvSpPr>
                  <a:spLocks noChangeArrowheads="1"/>
                </p:cNvSpPr>
                <p:nvPr/>
              </p:nvSpPr>
              <p:spPr bwMode="auto">
                <a:xfrm>
                  <a:off x="4899" y="1870"/>
                  <a:ext cx="155" cy="8"/>
                </a:xfrm>
                <a:prstGeom prst="rect">
                  <a:avLst/>
                </a:prstGeom>
                <a:solidFill>
                  <a:srgbClr val="A8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13" name="Rectangle 989"/>
                <p:cNvSpPr>
                  <a:spLocks noChangeArrowheads="1"/>
                </p:cNvSpPr>
                <p:nvPr/>
              </p:nvSpPr>
              <p:spPr bwMode="auto">
                <a:xfrm>
                  <a:off x="4899" y="1878"/>
                  <a:ext cx="155" cy="6"/>
                </a:xfrm>
                <a:prstGeom prst="rect">
                  <a:avLst/>
                </a:prstGeom>
                <a:solidFill>
                  <a:srgbClr val="AA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14" name="Rectangle 990"/>
                <p:cNvSpPr>
                  <a:spLocks noChangeArrowheads="1"/>
                </p:cNvSpPr>
                <p:nvPr/>
              </p:nvSpPr>
              <p:spPr bwMode="auto">
                <a:xfrm>
                  <a:off x="4899" y="1884"/>
                  <a:ext cx="155" cy="9"/>
                </a:xfrm>
                <a:prstGeom prst="rect">
                  <a:avLst/>
                </a:prstGeom>
                <a:solidFill>
                  <a:srgbClr val="AC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15" name="Rectangle 991"/>
                <p:cNvSpPr>
                  <a:spLocks noChangeArrowheads="1"/>
                </p:cNvSpPr>
                <p:nvPr/>
              </p:nvSpPr>
              <p:spPr bwMode="auto">
                <a:xfrm>
                  <a:off x="4899" y="1893"/>
                  <a:ext cx="155" cy="6"/>
                </a:xfrm>
                <a:prstGeom prst="rect">
                  <a:avLst/>
                </a:prstGeom>
                <a:solidFill>
                  <a:srgbClr val="AE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16" name="Rectangle 992"/>
                <p:cNvSpPr>
                  <a:spLocks noChangeArrowheads="1"/>
                </p:cNvSpPr>
                <p:nvPr/>
              </p:nvSpPr>
              <p:spPr bwMode="auto">
                <a:xfrm>
                  <a:off x="4899" y="1899"/>
                  <a:ext cx="155" cy="9"/>
                </a:xfrm>
                <a:prstGeom prst="rect">
                  <a:avLst/>
                </a:prstGeom>
                <a:solidFill>
                  <a:srgbClr val="B0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17" name="Rectangle 993"/>
                <p:cNvSpPr>
                  <a:spLocks noChangeArrowheads="1"/>
                </p:cNvSpPr>
                <p:nvPr/>
              </p:nvSpPr>
              <p:spPr bwMode="auto">
                <a:xfrm>
                  <a:off x="4899" y="1908"/>
                  <a:ext cx="155" cy="8"/>
                </a:xfrm>
                <a:prstGeom prst="rect">
                  <a:avLst/>
                </a:prstGeom>
                <a:solidFill>
                  <a:srgbClr val="B2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18" name="Rectangle 994"/>
                <p:cNvSpPr>
                  <a:spLocks noChangeArrowheads="1"/>
                </p:cNvSpPr>
                <p:nvPr/>
              </p:nvSpPr>
              <p:spPr bwMode="auto">
                <a:xfrm>
                  <a:off x="4899" y="1916"/>
                  <a:ext cx="155" cy="8"/>
                </a:xfrm>
                <a:prstGeom prst="rect">
                  <a:avLst/>
                </a:prstGeom>
                <a:solidFill>
                  <a:srgbClr val="B4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19" name="Rectangle 995"/>
                <p:cNvSpPr>
                  <a:spLocks noChangeArrowheads="1"/>
                </p:cNvSpPr>
                <p:nvPr/>
              </p:nvSpPr>
              <p:spPr bwMode="auto">
                <a:xfrm>
                  <a:off x="4899" y="1924"/>
                  <a:ext cx="155" cy="9"/>
                </a:xfrm>
                <a:prstGeom prst="rect">
                  <a:avLst/>
                </a:prstGeom>
                <a:solidFill>
                  <a:srgbClr val="B700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20" name="Freeform 996"/>
                <p:cNvSpPr>
                  <a:spLocks noEditPoints="1"/>
                </p:cNvSpPr>
                <p:nvPr/>
              </p:nvSpPr>
              <p:spPr bwMode="auto">
                <a:xfrm>
                  <a:off x="479" y="1811"/>
                  <a:ext cx="158" cy="312"/>
                </a:xfrm>
                <a:custGeom>
                  <a:avLst/>
                  <a:gdLst/>
                  <a:ahLst/>
                  <a:cxnLst>
                    <a:cxn ang="0">
                      <a:pos x="1109" y="2411"/>
                    </a:cxn>
                    <a:cxn ang="0">
                      <a:pos x="1005" y="3106"/>
                    </a:cxn>
                    <a:cxn ang="0">
                      <a:pos x="549" y="3320"/>
                    </a:cxn>
                    <a:cxn ang="0">
                      <a:pos x="0" y="3357"/>
                    </a:cxn>
                    <a:cxn ang="0">
                      <a:pos x="0" y="51"/>
                    </a:cxn>
                    <a:cxn ang="0">
                      <a:pos x="565" y="14"/>
                    </a:cxn>
                    <a:cxn ang="0">
                      <a:pos x="966" y="189"/>
                    </a:cxn>
                    <a:cxn ang="0">
                      <a:pos x="1075" y="871"/>
                    </a:cxn>
                    <a:cxn ang="0">
                      <a:pos x="797" y="1527"/>
                    </a:cxn>
                    <a:cxn ang="0">
                      <a:pos x="1026" y="1749"/>
                    </a:cxn>
                    <a:cxn ang="0">
                      <a:pos x="1109" y="2216"/>
                    </a:cxn>
                    <a:cxn ang="0">
                      <a:pos x="1109" y="2411"/>
                    </a:cxn>
                    <a:cxn ang="0">
                      <a:pos x="475" y="1248"/>
                    </a:cxn>
                    <a:cxn ang="0">
                      <a:pos x="609" y="1182"/>
                    </a:cxn>
                    <a:cxn ang="0">
                      <a:pos x="633" y="953"/>
                    </a:cxn>
                    <a:cxn ang="0">
                      <a:pos x="605" y="758"/>
                    </a:cxn>
                    <a:cxn ang="0">
                      <a:pos x="475" y="712"/>
                    </a:cxn>
                    <a:cxn ang="0">
                      <a:pos x="475" y="1248"/>
                    </a:cxn>
                    <a:cxn ang="0">
                      <a:pos x="633" y="2288"/>
                    </a:cxn>
                    <a:cxn ang="0">
                      <a:pos x="633" y="2176"/>
                    </a:cxn>
                    <a:cxn ang="0">
                      <a:pos x="605" y="1909"/>
                    </a:cxn>
                    <a:cxn ang="0">
                      <a:pos x="475" y="1865"/>
                    </a:cxn>
                    <a:cxn ang="0">
                      <a:pos x="475" y="2630"/>
                    </a:cxn>
                    <a:cxn ang="0">
                      <a:pos x="602" y="2562"/>
                    </a:cxn>
                    <a:cxn ang="0">
                      <a:pos x="633" y="2288"/>
                    </a:cxn>
                  </a:cxnLst>
                  <a:rect l="0" t="0" r="r" b="b"/>
                  <a:pathLst>
                    <a:path w="1109" h="3357">
                      <a:moveTo>
                        <a:pt x="1109" y="2411"/>
                      </a:moveTo>
                      <a:cubicBezTo>
                        <a:pt x="1109" y="2747"/>
                        <a:pt x="1074" y="2978"/>
                        <a:pt x="1005" y="3106"/>
                      </a:cubicBezTo>
                      <a:cubicBezTo>
                        <a:pt x="936" y="3233"/>
                        <a:pt x="782" y="3305"/>
                        <a:pt x="549" y="3320"/>
                      </a:cubicBezTo>
                      <a:cubicBezTo>
                        <a:pt x="365" y="3333"/>
                        <a:pt x="183" y="3345"/>
                        <a:pt x="0" y="3357"/>
                      </a:cubicBezTo>
                      <a:cubicBezTo>
                        <a:pt x="0" y="2256"/>
                        <a:pt x="0" y="1154"/>
                        <a:pt x="0" y="51"/>
                      </a:cubicBezTo>
                      <a:cubicBezTo>
                        <a:pt x="188" y="39"/>
                        <a:pt x="377" y="26"/>
                        <a:pt x="565" y="14"/>
                      </a:cubicBezTo>
                      <a:cubicBezTo>
                        <a:pt x="758" y="0"/>
                        <a:pt x="894" y="58"/>
                        <a:pt x="966" y="189"/>
                      </a:cubicBezTo>
                      <a:cubicBezTo>
                        <a:pt x="1037" y="319"/>
                        <a:pt x="1075" y="545"/>
                        <a:pt x="1075" y="871"/>
                      </a:cubicBezTo>
                      <a:cubicBezTo>
                        <a:pt x="1075" y="1245"/>
                        <a:pt x="982" y="1462"/>
                        <a:pt x="797" y="1527"/>
                      </a:cubicBezTo>
                      <a:cubicBezTo>
                        <a:pt x="893" y="1554"/>
                        <a:pt x="972" y="1628"/>
                        <a:pt x="1026" y="1749"/>
                      </a:cubicBezTo>
                      <a:cubicBezTo>
                        <a:pt x="1081" y="1872"/>
                        <a:pt x="1109" y="2027"/>
                        <a:pt x="1109" y="2216"/>
                      </a:cubicBezTo>
                      <a:cubicBezTo>
                        <a:pt x="1109" y="2281"/>
                        <a:pt x="1109" y="2346"/>
                        <a:pt x="1109" y="2411"/>
                      </a:cubicBezTo>
                      <a:close/>
                      <a:moveTo>
                        <a:pt x="475" y="1248"/>
                      </a:moveTo>
                      <a:cubicBezTo>
                        <a:pt x="547" y="1243"/>
                        <a:pt x="592" y="1220"/>
                        <a:pt x="609" y="1182"/>
                      </a:cubicBezTo>
                      <a:cubicBezTo>
                        <a:pt x="624" y="1143"/>
                        <a:pt x="633" y="1065"/>
                        <a:pt x="633" y="953"/>
                      </a:cubicBezTo>
                      <a:cubicBezTo>
                        <a:pt x="633" y="858"/>
                        <a:pt x="623" y="794"/>
                        <a:pt x="605" y="758"/>
                      </a:cubicBezTo>
                      <a:cubicBezTo>
                        <a:pt x="588" y="722"/>
                        <a:pt x="544" y="707"/>
                        <a:pt x="475" y="712"/>
                      </a:cubicBezTo>
                      <a:cubicBezTo>
                        <a:pt x="475" y="891"/>
                        <a:pt x="475" y="1069"/>
                        <a:pt x="475" y="1248"/>
                      </a:cubicBezTo>
                      <a:close/>
                      <a:moveTo>
                        <a:pt x="633" y="2288"/>
                      </a:moveTo>
                      <a:cubicBezTo>
                        <a:pt x="633" y="2251"/>
                        <a:pt x="633" y="2214"/>
                        <a:pt x="633" y="2176"/>
                      </a:cubicBezTo>
                      <a:cubicBezTo>
                        <a:pt x="633" y="2034"/>
                        <a:pt x="623" y="1946"/>
                        <a:pt x="605" y="1909"/>
                      </a:cubicBezTo>
                      <a:cubicBezTo>
                        <a:pt x="588" y="1875"/>
                        <a:pt x="544" y="1861"/>
                        <a:pt x="475" y="1865"/>
                      </a:cubicBezTo>
                      <a:cubicBezTo>
                        <a:pt x="475" y="2120"/>
                        <a:pt x="475" y="2375"/>
                        <a:pt x="475" y="2630"/>
                      </a:cubicBezTo>
                      <a:cubicBezTo>
                        <a:pt x="539" y="2626"/>
                        <a:pt x="582" y="2603"/>
                        <a:pt x="602" y="2562"/>
                      </a:cubicBezTo>
                      <a:cubicBezTo>
                        <a:pt x="622" y="2523"/>
                        <a:pt x="633" y="2430"/>
                        <a:pt x="633" y="2288"/>
                      </a:cubicBezTo>
                      <a:close/>
                    </a:path>
                  </a:pathLst>
                </a:custGeom>
                <a:noFill/>
                <a:ln w="7" cap="rnd">
                  <a:solidFill>
                    <a:srgbClr val="CC99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21" name="Freeform 997"/>
                <p:cNvSpPr>
                  <a:spLocks noEditPoints="1"/>
                </p:cNvSpPr>
                <p:nvPr/>
              </p:nvSpPr>
              <p:spPr bwMode="auto">
                <a:xfrm>
                  <a:off x="657" y="1797"/>
                  <a:ext cx="246" cy="318"/>
                </a:xfrm>
                <a:custGeom>
                  <a:avLst/>
                  <a:gdLst/>
                  <a:ahLst/>
                  <a:cxnLst>
                    <a:cxn ang="0">
                      <a:pos x="1114" y="2404"/>
                    </a:cxn>
                    <a:cxn ang="0">
                      <a:pos x="1065" y="3057"/>
                    </a:cxn>
                    <a:cxn ang="0">
                      <a:pos x="906" y="3312"/>
                    </a:cxn>
                    <a:cxn ang="0">
                      <a:pos x="554" y="3385"/>
                    </a:cxn>
                    <a:cxn ang="0">
                      <a:pos x="0" y="3423"/>
                    </a:cxn>
                    <a:cxn ang="0">
                      <a:pos x="0" y="116"/>
                    </a:cxn>
                    <a:cxn ang="0">
                      <a:pos x="475" y="84"/>
                    </a:cxn>
                    <a:cxn ang="0">
                      <a:pos x="475" y="1186"/>
                    </a:cxn>
                    <a:cxn ang="0">
                      <a:pos x="554" y="1181"/>
                    </a:cxn>
                    <a:cxn ang="0">
                      <a:pos x="895" y="1215"/>
                    </a:cxn>
                    <a:cxn ang="0">
                      <a:pos x="1061" y="1455"/>
                    </a:cxn>
                    <a:cxn ang="0">
                      <a:pos x="1114" y="2067"/>
                    </a:cxn>
                    <a:cxn ang="0">
                      <a:pos x="1114" y="2404"/>
                    </a:cxn>
                    <a:cxn ang="0">
                      <a:pos x="638" y="2313"/>
                    </a:cxn>
                    <a:cxn ang="0">
                      <a:pos x="638" y="2182"/>
                    </a:cxn>
                    <a:cxn ang="0">
                      <a:pos x="614" y="1871"/>
                    </a:cxn>
                    <a:cxn ang="0">
                      <a:pos x="475" y="1818"/>
                    </a:cxn>
                    <a:cxn ang="0">
                      <a:pos x="475" y="2695"/>
                    </a:cxn>
                    <a:cxn ang="0">
                      <a:pos x="605" y="2635"/>
                    </a:cxn>
                    <a:cxn ang="0">
                      <a:pos x="638" y="2313"/>
                    </a:cxn>
                    <a:cxn ang="0">
                      <a:pos x="1736" y="3306"/>
                    </a:cxn>
                    <a:cxn ang="0">
                      <a:pos x="1260" y="3338"/>
                    </a:cxn>
                    <a:cxn ang="0">
                      <a:pos x="1260" y="32"/>
                    </a:cxn>
                    <a:cxn ang="0">
                      <a:pos x="1736" y="0"/>
                    </a:cxn>
                    <a:cxn ang="0">
                      <a:pos x="1736" y="3306"/>
                    </a:cxn>
                  </a:cxnLst>
                  <a:rect l="0" t="0" r="r" b="b"/>
                  <a:pathLst>
                    <a:path w="1736" h="3423">
                      <a:moveTo>
                        <a:pt x="1114" y="2404"/>
                      </a:moveTo>
                      <a:cubicBezTo>
                        <a:pt x="1114" y="2705"/>
                        <a:pt x="1097" y="2922"/>
                        <a:pt x="1065" y="3057"/>
                      </a:cubicBezTo>
                      <a:cubicBezTo>
                        <a:pt x="1031" y="3191"/>
                        <a:pt x="978" y="3274"/>
                        <a:pt x="906" y="3312"/>
                      </a:cubicBezTo>
                      <a:cubicBezTo>
                        <a:pt x="834" y="3349"/>
                        <a:pt x="716" y="3374"/>
                        <a:pt x="554" y="3385"/>
                      </a:cubicBezTo>
                      <a:cubicBezTo>
                        <a:pt x="369" y="3398"/>
                        <a:pt x="185" y="3410"/>
                        <a:pt x="0" y="3423"/>
                      </a:cubicBezTo>
                      <a:cubicBezTo>
                        <a:pt x="0" y="2321"/>
                        <a:pt x="0" y="1218"/>
                        <a:pt x="0" y="116"/>
                      </a:cubicBezTo>
                      <a:cubicBezTo>
                        <a:pt x="158" y="106"/>
                        <a:pt x="317" y="95"/>
                        <a:pt x="475" y="84"/>
                      </a:cubicBezTo>
                      <a:cubicBezTo>
                        <a:pt x="475" y="452"/>
                        <a:pt x="475" y="819"/>
                        <a:pt x="475" y="1186"/>
                      </a:cubicBezTo>
                      <a:cubicBezTo>
                        <a:pt x="501" y="1184"/>
                        <a:pt x="527" y="1182"/>
                        <a:pt x="554" y="1181"/>
                      </a:cubicBezTo>
                      <a:cubicBezTo>
                        <a:pt x="706" y="1170"/>
                        <a:pt x="821" y="1182"/>
                        <a:pt x="895" y="1215"/>
                      </a:cubicBezTo>
                      <a:cubicBezTo>
                        <a:pt x="969" y="1248"/>
                        <a:pt x="1026" y="1328"/>
                        <a:pt x="1061" y="1455"/>
                      </a:cubicBezTo>
                      <a:cubicBezTo>
                        <a:pt x="1096" y="1583"/>
                        <a:pt x="1114" y="1785"/>
                        <a:pt x="1114" y="2067"/>
                      </a:cubicBezTo>
                      <a:cubicBezTo>
                        <a:pt x="1114" y="2179"/>
                        <a:pt x="1114" y="2291"/>
                        <a:pt x="1114" y="2404"/>
                      </a:cubicBezTo>
                      <a:close/>
                      <a:moveTo>
                        <a:pt x="638" y="2313"/>
                      </a:moveTo>
                      <a:cubicBezTo>
                        <a:pt x="638" y="2269"/>
                        <a:pt x="638" y="2225"/>
                        <a:pt x="638" y="2182"/>
                      </a:cubicBezTo>
                      <a:cubicBezTo>
                        <a:pt x="638" y="2010"/>
                        <a:pt x="629" y="1908"/>
                        <a:pt x="614" y="1871"/>
                      </a:cubicBezTo>
                      <a:cubicBezTo>
                        <a:pt x="598" y="1835"/>
                        <a:pt x="551" y="1818"/>
                        <a:pt x="475" y="1818"/>
                      </a:cubicBezTo>
                      <a:cubicBezTo>
                        <a:pt x="475" y="2111"/>
                        <a:pt x="475" y="2403"/>
                        <a:pt x="475" y="2695"/>
                      </a:cubicBezTo>
                      <a:cubicBezTo>
                        <a:pt x="538" y="2691"/>
                        <a:pt x="583" y="2671"/>
                        <a:pt x="605" y="2635"/>
                      </a:cubicBezTo>
                      <a:cubicBezTo>
                        <a:pt x="627" y="2600"/>
                        <a:pt x="638" y="2493"/>
                        <a:pt x="638" y="2313"/>
                      </a:cubicBezTo>
                      <a:close/>
                      <a:moveTo>
                        <a:pt x="1736" y="3306"/>
                      </a:moveTo>
                      <a:cubicBezTo>
                        <a:pt x="1577" y="3316"/>
                        <a:pt x="1419" y="3327"/>
                        <a:pt x="1260" y="3338"/>
                      </a:cubicBezTo>
                      <a:cubicBezTo>
                        <a:pt x="1260" y="2236"/>
                        <a:pt x="1260" y="1134"/>
                        <a:pt x="1260" y="32"/>
                      </a:cubicBezTo>
                      <a:cubicBezTo>
                        <a:pt x="1419" y="21"/>
                        <a:pt x="1577" y="11"/>
                        <a:pt x="1736" y="0"/>
                      </a:cubicBezTo>
                      <a:cubicBezTo>
                        <a:pt x="1736" y="1102"/>
                        <a:pt x="1736" y="2204"/>
                        <a:pt x="1736" y="3306"/>
                      </a:cubicBezTo>
                      <a:close/>
                    </a:path>
                  </a:pathLst>
                </a:custGeom>
                <a:noFill/>
                <a:ln w="7" cap="rnd">
                  <a:solidFill>
                    <a:srgbClr val="CC99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22" name="Freeform 998"/>
                <p:cNvSpPr>
                  <a:spLocks/>
                </p:cNvSpPr>
                <p:nvPr/>
              </p:nvSpPr>
              <p:spPr bwMode="auto">
                <a:xfrm>
                  <a:off x="927" y="1789"/>
                  <a:ext cx="159" cy="314"/>
                </a:xfrm>
                <a:custGeom>
                  <a:avLst/>
                  <a:gdLst/>
                  <a:ahLst/>
                  <a:cxnLst>
                    <a:cxn ang="0">
                      <a:pos x="0" y="314"/>
                    </a:cxn>
                    <a:cxn ang="0">
                      <a:pos x="0" y="7"/>
                    </a:cxn>
                    <a:cxn ang="0">
                      <a:pos x="159" y="0"/>
                    </a:cxn>
                    <a:cxn ang="0">
                      <a:pos x="159" y="307"/>
                    </a:cxn>
                    <a:cxn ang="0">
                      <a:pos x="92" y="310"/>
                    </a:cxn>
                    <a:cxn ang="0">
                      <a:pos x="92" y="67"/>
                    </a:cxn>
                    <a:cxn ang="0">
                      <a:pos x="67" y="68"/>
                    </a:cxn>
                    <a:cxn ang="0">
                      <a:pos x="67" y="311"/>
                    </a:cxn>
                    <a:cxn ang="0">
                      <a:pos x="0" y="314"/>
                    </a:cxn>
                  </a:cxnLst>
                  <a:rect l="0" t="0" r="r" b="b"/>
                  <a:pathLst>
                    <a:path w="159" h="314">
                      <a:moveTo>
                        <a:pt x="0" y="314"/>
                      </a:moveTo>
                      <a:cubicBezTo>
                        <a:pt x="0" y="211"/>
                        <a:pt x="0" y="109"/>
                        <a:pt x="0" y="7"/>
                      </a:cubicBezTo>
                      <a:cubicBezTo>
                        <a:pt x="53" y="4"/>
                        <a:pt x="106" y="2"/>
                        <a:pt x="159" y="0"/>
                      </a:cubicBezTo>
                      <a:cubicBezTo>
                        <a:pt x="159" y="102"/>
                        <a:pt x="159" y="205"/>
                        <a:pt x="159" y="307"/>
                      </a:cubicBezTo>
                      <a:cubicBezTo>
                        <a:pt x="137" y="308"/>
                        <a:pt x="114" y="309"/>
                        <a:pt x="92" y="310"/>
                      </a:cubicBezTo>
                      <a:cubicBezTo>
                        <a:pt x="92" y="229"/>
                        <a:pt x="92" y="148"/>
                        <a:pt x="92" y="67"/>
                      </a:cubicBezTo>
                      <a:cubicBezTo>
                        <a:pt x="84" y="67"/>
                        <a:pt x="76" y="68"/>
                        <a:pt x="67" y="68"/>
                      </a:cubicBezTo>
                      <a:cubicBezTo>
                        <a:pt x="67" y="149"/>
                        <a:pt x="67" y="230"/>
                        <a:pt x="67" y="311"/>
                      </a:cubicBezTo>
                      <a:cubicBezTo>
                        <a:pt x="45" y="312"/>
                        <a:pt x="22" y="313"/>
                        <a:pt x="0" y="314"/>
                      </a:cubicBezTo>
                    </a:path>
                  </a:pathLst>
                </a:custGeom>
                <a:noFill/>
                <a:ln w="7" cap="rnd">
                  <a:solidFill>
                    <a:srgbClr val="CC99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23" name="Freeform 999"/>
                <p:cNvSpPr>
                  <a:spLocks noEditPoints="1"/>
                </p:cNvSpPr>
                <p:nvPr/>
              </p:nvSpPr>
              <p:spPr bwMode="auto">
                <a:xfrm>
                  <a:off x="1109" y="1778"/>
                  <a:ext cx="156" cy="320"/>
                </a:xfrm>
                <a:custGeom>
                  <a:avLst/>
                  <a:gdLst/>
                  <a:ahLst/>
                  <a:cxnLst>
                    <a:cxn ang="0">
                      <a:pos x="1098" y="1190"/>
                    </a:cxn>
                    <a:cxn ang="0">
                      <a:pos x="1098" y="2000"/>
                    </a:cxn>
                    <a:cxn ang="0">
                      <a:pos x="1076" y="2654"/>
                    </a:cxn>
                    <a:cxn ang="0">
                      <a:pos x="985" y="3048"/>
                    </a:cxn>
                    <a:cxn ang="0">
                      <a:pos x="806" y="3327"/>
                    </a:cxn>
                    <a:cxn ang="0">
                      <a:pos x="553" y="3431"/>
                    </a:cxn>
                    <a:cxn ang="0">
                      <a:pos x="284" y="3374"/>
                    </a:cxn>
                    <a:cxn ang="0">
                      <a:pos x="114" y="3164"/>
                    </a:cxn>
                    <a:cxn ang="0">
                      <a:pos x="26" y="2811"/>
                    </a:cxn>
                    <a:cxn ang="0">
                      <a:pos x="0" y="2183"/>
                    </a:cxn>
                    <a:cxn ang="0">
                      <a:pos x="0" y="1336"/>
                    </a:cxn>
                    <a:cxn ang="0">
                      <a:pos x="47" y="613"/>
                    </a:cxn>
                    <a:cxn ang="0">
                      <a:pos x="218" y="185"/>
                    </a:cxn>
                    <a:cxn ang="0">
                      <a:pos x="533" y="7"/>
                    </a:cxn>
                    <a:cxn ang="0">
                      <a:pos x="811" y="88"/>
                    </a:cxn>
                    <a:cxn ang="0">
                      <a:pos x="989" y="340"/>
                    </a:cxn>
                    <a:cxn ang="0">
                      <a:pos x="1075" y="668"/>
                    </a:cxn>
                    <a:cxn ang="0">
                      <a:pos x="1098" y="1190"/>
                    </a:cxn>
                    <a:cxn ang="0">
                      <a:pos x="619" y="973"/>
                    </a:cxn>
                    <a:cxn ang="0">
                      <a:pos x="605" y="652"/>
                    </a:cxn>
                    <a:cxn ang="0">
                      <a:pos x="550" y="592"/>
                    </a:cxn>
                    <a:cxn ang="0">
                      <a:pos x="493" y="660"/>
                    </a:cxn>
                    <a:cxn ang="0">
                      <a:pos x="479" y="982"/>
                    </a:cxn>
                    <a:cxn ang="0">
                      <a:pos x="479" y="2474"/>
                    </a:cxn>
                    <a:cxn ang="0">
                      <a:pos x="493" y="2778"/>
                    </a:cxn>
                    <a:cxn ang="0">
                      <a:pos x="549" y="2846"/>
                    </a:cxn>
                    <a:cxn ang="0">
                      <a:pos x="605" y="2778"/>
                    </a:cxn>
                    <a:cxn ang="0">
                      <a:pos x="619" y="2497"/>
                    </a:cxn>
                    <a:cxn ang="0">
                      <a:pos x="619" y="973"/>
                    </a:cxn>
                  </a:cxnLst>
                  <a:rect l="0" t="0" r="r" b="b"/>
                  <a:pathLst>
                    <a:path w="1098" h="3438">
                      <a:moveTo>
                        <a:pt x="1098" y="1190"/>
                      </a:moveTo>
                      <a:cubicBezTo>
                        <a:pt x="1098" y="1460"/>
                        <a:pt x="1098" y="1730"/>
                        <a:pt x="1098" y="2000"/>
                      </a:cubicBezTo>
                      <a:cubicBezTo>
                        <a:pt x="1098" y="2296"/>
                        <a:pt x="1090" y="2516"/>
                        <a:pt x="1076" y="2654"/>
                      </a:cubicBezTo>
                      <a:cubicBezTo>
                        <a:pt x="1062" y="2794"/>
                        <a:pt x="1030" y="2925"/>
                        <a:pt x="985" y="3048"/>
                      </a:cubicBezTo>
                      <a:cubicBezTo>
                        <a:pt x="940" y="3174"/>
                        <a:pt x="878" y="3264"/>
                        <a:pt x="806" y="3327"/>
                      </a:cubicBezTo>
                      <a:cubicBezTo>
                        <a:pt x="733" y="3390"/>
                        <a:pt x="648" y="3425"/>
                        <a:pt x="553" y="3431"/>
                      </a:cubicBezTo>
                      <a:cubicBezTo>
                        <a:pt x="448" y="3438"/>
                        <a:pt x="357" y="3420"/>
                        <a:pt x="284" y="3374"/>
                      </a:cubicBezTo>
                      <a:cubicBezTo>
                        <a:pt x="211" y="3331"/>
                        <a:pt x="153" y="3261"/>
                        <a:pt x="114" y="3164"/>
                      </a:cubicBezTo>
                      <a:cubicBezTo>
                        <a:pt x="73" y="3069"/>
                        <a:pt x="43" y="2952"/>
                        <a:pt x="26" y="2811"/>
                      </a:cubicBezTo>
                      <a:cubicBezTo>
                        <a:pt x="9" y="2673"/>
                        <a:pt x="0" y="2465"/>
                        <a:pt x="0" y="2183"/>
                      </a:cubicBezTo>
                      <a:cubicBezTo>
                        <a:pt x="0" y="1900"/>
                        <a:pt x="0" y="1618"/>
                        <a:pt x="0" y="1336"/>
                      </a:cubicBezTo>
                      <a:cubicBezTo>
                        <a:pt x="0" y="1029"/>
                        <a:pt x="16" y="787"/>
                        <a:pt x="47" y="613"/>
                      </a:cubicBezTo>
                      <a:cubicBezTo>
                        <a:pt x="79" y="439"/>
                        <a:pt x="137" y="296"/>
                        <a:pt x="218" y="185"/>
                      </a:cubicBezTo>
                      <a:cubicBezTo>
                        <a:pt x="299" y="74"/>
                        <a:pt x="406" y="16"/>
                        <a:pt x="533" y="7"/>
                      </a:cubicBezTo>
                      <a:cubicBezTo>
                        <a:pt x="641" y="0"/>
                        <a:pt x="734" y="25"/>
                        <a:pt x="811" y="88"/>
                      </a:cubicBezTo>
                      <a:cubicBezTo>
                        <a:pt x="887" y="151"/>
                        <a:pt x="948" y="236"/>
                        <a:pt x="989" y="340"/>
                      </a:cubicBezTo>
                      <a:cubicBezTo>
                        <a:pt x="1029" y="445"/>
                        <a:pt x="1060" y="555"/>
                        <a:pt x="1075" y="668"/>
                      </a:cubicBezTo>
                      <a:cubicBezTo>
                        <a:pt x="1090" y="782"/>
                        <a:pt x="1098" y="956"/>
                        <a:pt x="1098" y="1190"/>
                      </a:cubicBezTo>
                      <a:close/>
                      <a:moveTo>
                        <a:pt x="619" y="973"/>
                      </a:moveTo>
                      <a:cubicBezTo>
                        <a:pt x="619" y="803"/>
                        <a:pt x="614" y="697"/>
                        <a:pt x="605" y="652"/>
                      </a:cubicBezTo>
                      <a:cubicBezTo>
                        <a:pt x="598" y="611"/>
                        <a:pt x="578" y="590"/>
                        <a:pt x="550" y="592"/>
                      </a:cubicBezTo>
                      <a:cubicBezTo>
                        <a:pt x="521" y="594"/>
                        <a:pt x="502" y="617"/>
                        <a:pt x="493" y="660"/>
                      </a:cubicBezTo>
                      <a:cubicBezTo>
                        <a:pt x="484" y="706"/>
                        <a:pt x="479" y="813"/>
                        <a:pt x="479" y="982"/>
                      </a:cubicBezTo>
                      <a:cubicBezTo>
                        <a:pt x="479" y="1480"/>
                        <a:pt x="479" y="1977"/>
                        <a:pt x="479" y="2474"/>
                      </a:cubicBezTo>
                      <a:cubicBezTo>
                        <a:pt x="479" y="2632"/>
                        <a:pt x="484" y="2731"/>
                        <a:pt x="493" y="2778"/>
                      </a:cubicBezTo>
                      <a:cubicBezTo>
                        <a:pt x="502" y="2824"/>
                        <a:pt x="521" y="2848"/>
                        <a:pt x="549" y="2846"/>
                      </a:cubicBezTo>
                      <a:cubicBezTo>
                        <a:pt x="577" y="2844"/>
                        <a:pt x="596" y="2820"/>
                        <a:pt x="605" y="2778"/>
                      </a:cubicBezTo>
                      <a:cubicBezTo>
                        <a:pt x="614" y="2734"/>
                        <a:pt x="619" y="2639"/>
                        <a:pt x="619" y="2497"/>
                      </a:cubicBezTo>
                      <a:cubicBezTo>
                        <a:pt x="619" y="1989"/>
                        <a:pt x="619" y="1481"/>
                        <a:pt x="619" y="973"/>
                      </a:cubicBezTo>
                      <a:close/>
                    </a:path>
                  </a:pathLst>
                </a:custGeom>
                <a:noFill/>
                <a:ln w="7" cap="rnd">
                  <a:solidFill>
                    <a:srgbClr val="CC99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24" name="Freeform 1000"/>
                <p:cNvSpPr>
                  <a:spLocks/>
                </p:cNvSpPr>
                <p:nvPr/>
              </p:nvSpPr>
              <p:spPr bwMode="auto">
                <a:xfrm>
                  <a:off x="1276" y="1772"/>
                  <a:ext cx="182" cy="316"/>
                </a:xfrm>
                <a:custGeom>
                  <a:avLst/>
                  <a:gdLst/>
                  <a:ahLst/>
                  <a:cxnLst>
                    <a:cxn ang="0">
                      <a:pos x="114" y="311"/>
                    </a:cxn>
                    <a:cxn ang="0">
                      <a:pos x="114" y="68"/>
                    </a:cxn>
                    <a:cxn ang="0">
                      <a:pos x="90" y="69"/>
                    </a:cxn>
                    <a:cxn ang="0">
                      <a:pos x="90" y="224"/>
                    </a:cxn>
                    <a:cxn ang="0">
                      <a:pos x="83" y="285"/>
                    </a:cxn>
                    <a:cxn ang="0">
                      <a:pos x="61" y="308"/>
                    </a:cxn>
                    <a:cxn ang="0">
                      <a:pos x="11" y="315"/>
                    </a:cxn>
                    <a:cxn ang="0">
                      <a:pos x="0" y="316"/>
                    </a:cxn>
                    <a:cxn ang="0">
                      <a:pos x="0" y="265"/>
                    </a:cxn>
                    <a:cxn ang="0">
                      <a:pos x="18" y="260"/>
                    </a:cxn>
                    <a:cxn ang="0">
                      <a:pos x="22" y="230"/>
                    </a:cxn>
                    <a:cxn ang="0">
                      <a:pos x="22" y="7"/>
                    </a:cxn>
                    <a:cxn ang="0">
                      <a:pos x="182" y="0"/>
                    </a:cxn>
                    <a:cxn ang="0">
                      <a:pos x="182" y="308"/>
                    </a:cxn>
                    <a:cxn ang="0">
                      <a:pos x="114" y="311"/>
                    </a:cxn>
                  </a:cxnLst>
                  <a:rect l="0" t="0" r="r" b="b"/>
                  <a:pathLst>
                    <a:path w="182" h="316">
                      <a:moveTo>
                        <a:pt x="114" y="311"/>
                      </a:moveTo>
                      <a:cubicBezTo>
                        <a:pt x="114" y="230"/>
                        <a:pt x="114" y="149"/>
                        <a:pt x="114" y="68"/>
                      </a:cubicBezTo>
                      <a:cubicBezTo>
                        <a:pt x="106" y="68"/>
                        <a:pt x="98" y="68"/>
                        <a:pt x="90" y="69"/>
                      </a:cubicBezTo>
                      <a:cubicBezTo>
                        <a:pt x="90" y="120"/>
                        <a:pt x="90" y="172"/>
                        <a:pt x="90" y="224"/>
                      </a:cubicBezTo>
                      <a:cubicBezTo>
                        <a:pt x="90" y="252"/>
                        <a:pt x="88" y="272"/>
                        <a:pt x="83" y="285"/>
                      </a:cubicBezTo>
                      <a:cubicBezTo>
                        <a:pt x="78" y="297"/>
                        <a:pt x="71" y="305"/>
                        <a:pt x="61" y="308"/>
                      </a:cubicBezTo>
                      <a:cubicBezTo>
                        <a:pt x="51" y="312"/>
                        <a:pt x="34" y="314"/>
                        <a:pt x="11" y="315"/>
                      </a:cubicBezTo>
                      <a:cubicBezTo>
                        <a:pt x="7" y="315"/>
                        <a:pt x="3" y="316"/>
                        <a:pt x="0" y="316"/>
                      </a:cubicBezTo>
                      <a:cubicBezTo>
                        <a:pt x="0" y="299"/>
                        <a:pt x="0" y="282"/>
                        <a:pt x="0" y="265"/>
                      </a:cubicBezTo>
                      <a:cubicBezTo>
                        <a:pt x="8" y="265"/>
                        <a:pt x="15" y="263"/>
                        <a:pt x="18" y="260"/>
                      </a:cubicBezTo>
                      <a:cubicBezTo>
                        <a:pt x="21" y="257"/>
                        <a:pt x="22" y="247"/>
                        <a:pt x="22" y="230"/>
                      </a:cubicBezTo>
                      <a:cubicBezTo>
                        <a:pt x="22" y="156"/>
                        <a:pt x="22" y="81"/>
                        <a:pt x="22" y="7"/>
                      </a:cubicBezTo>
                      <a:cubicBezTo>
                        <a:pt x="76" y="5"/>
                        <a:pt x="129" y="3"/>
                        <a:pt x="182" y="0"/>
                      </a:cubicBezTo>
                      <a:cubicBezTo>
                        <a:pt x="182" y="103"/>
                        <a:pt x="182" y="205"/>
                        <a:pt x="182" y="308"/>
                      </a:cubicBezTo>
                      <a:cubicBezTo>
                        <a:pt x="159" y="309"/>
                        <a:pt x="137" y="310"/>
                        <a:pt x="114" y="311"/>
                      </a:cubicBezTo>
                    </a:path>
                  </a:pathLst>
                </a:custGeom>
                <a:noFill/>
                <a:ln w="7" cap="rnd">
                  <a:solidFill>
                    <a:srgbClr val="CC99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25" name="Freeform 1001"/>
                <p:cNvSpPr>
                  <a:spLocks/>
                </p:cNvSpPr>
                <p:nvPr/>
              </p:nvSpPr>
              <p:spPr bwMode="auto">
                <a:xfrm>
                  <a:off x="1480" y="1764"/>
                  <a:ext cx="160" cy="315"/>
                </a:xfrm>
                <a:custGeom>
                  <a:avLst/>
                  <a:gdLst/>
                  <a:ahLst/>
                  <a:cxnLst>
                    <a:cxn ang="0">
                      <a:pos x="160" y="308"/>
                    </a:cxn>
                    <a:cxn ang="0">
                      <a:pos x="92" y="311"/>
                    </a:cxn>
                    <a:cxn ang="0">
                      <a:pos x="92" y="197"/>
                    </a:cxn>
                    <a:cxn ang="0">
                      <a:pos x="68" y="198"/>
                    </a:cxn>
                    <a:cxn ang="0">
                      <a:pos x="68" y="312"/>
                    </a:cxn>
                    <a:cxn ang="0">
                      <a:pos x="0" y="315"/>
                    </a:cxn>
                    <a:cxn ang="0">
                      <a:pos x="0" y="7"/>
                    </a:cxn>
                    <a:cxn ang="0">
                      <a:pos x="68" y="4"/>
                    </a:cxn>
                    <a:cxn ang="0">
                      <a:pos x="68" y="115"/>
                    </a:cxn>
                    <a:cxn ang="0">
                      <a:pos x="92" y="114"/>
                    </a:cxn>
                    <a:cxn ang="0">
                      <a:pos x="92" y="3"/>
                    </a:cxn>
                    <a:cxn ang="0">
                      <a:pos x="160" y="0"/>
                    </a:cxn>
                    <a:cxn ang="0">
                      <a:pos x="160" y="308"/>
                    </a:cxn>
                  </a:cxnLst>
                  <a:rect l="0" t="0" r="r" b="b"/>
                  <a:pathLst>
                    <a:path w="160" h="315">
                      <a:moveTo>
                        <a:pt x="160" y="308"/>
                      </a:moveTo>
                      <a:cubicBezTo>
                        <a:pt x="137" y="309"/>
                        <a:pt x="115" y="310"/>
                        <a:pt x="92" y="311"/>
                      </a:cubicBezTo>
                      <a:cubicBezTo>
                        <a:pt x="92" y="273"/>
                        <a:pt x="92" y="235"/>
                        <a:pt x="92" y="197"/>
                      </a:cubicBezTo>
                      <a:cubicBezTo>
                        <a:pt x="84" y="198"/>
                        <a:pt x="76" y="198"/>
                        <a:pt x="68" y="198"/>
                      </a:cubicBezTo>
                      <a:cubicBezTo>
                        <a:pt x="68" y="236"/>
                        <a:pt x="68" y="274"/>
                        <a:pt x="68" y="312"/>
                      </a:cubicBezTo>
                      <a:cubicBezTo>
                        <a:pt x="45" y="313"/>
                        <a:pt x="23" y="314"/>
                        <a:pt x="0" y="315"/>
                      </a:cubicBezTo>
                      <a:cubicBezTo>
                        <a:pt x="0" y="212"/>
                        <a:pt x="0" y="110"/>
                        <a:pt x="0" y="7"/>
                      </a:cubicBezTo>
                      <a:cubicBezTo>
                        <a:pt x="23" y="6"/>
                        <a:pt x="45" y="5"/>
                        <a:pt x="68" y="4"/>
                      </a:cubicBezTo>
                      <a:cubicBezTo>
                        <a:pt x="68" y="41"/>
                        <a:pt x="68" y="78"/>
                        <a:pt x="68" y="115"/>
                      </a:cubicBezTo>
                      <a:cubicBezTo>
                        <a:pt x="76" y="114"/>
                        <a:pt x="84" y="114"/>
                        <a:pt x="92" y="114"/>
                      </a:cubicBezTo>
                      <a:cubicBezTo>
                        <a:pt x="92" y="77"/>
                        <a:pt x="92" y="40"/>
                        <a:pt x="92" y="3"/>
                      </a:cubicBezTo>
                      <a:cubicBezTo>
                        <a:pt x="115" y="2"/>
                        <a:pt x="137" y="1"/>
                        <a:pt x="160" y="0"/>
                      </a:cubicBezTo>
                      <a:cubicBezTo>
                        <a:pt x="160" y="103"/>
                        <a:pt x="160" y="205"/>
                        <a:pt x="160" y="308"/>
                      </a:cubicBezTo>
                    </a:path>
                  </a:pathLst>
                </a:custGeom>
                <a:noFill/>
                <a:ln w="7" cap="rnd">
                  <a:solidFill>
                    <a:srgbClr val="CC99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26" name="Freeform 1002"/>
                <p:cNvSpPr>
                  <a:spLocks noEditPoints="1"/>
                </p:cNvSpPr>
                <p:nvPr/>
              </p:nvSpPr>
              <p:spPr bwMode="auto">
                <a:xfrm>
                  <a:off x="1663" y="1757"/>
                  <a:ext cx="153" cy="314"/>
                </a:xfrm>
                <a:custGeom>
                  <a:avLst/>
                  <a:gdLst/>
                  <a:ahLst/>
                  <a:cxnLst>
                    <a:cxn ang="0">
                      <a:pos x="1078" y="3306"/>
                    </a:cxn>
                    <a:cxn ang="0">
                      <a:pos x="601" y="3338"/>
                    </a:cxn>
                    <a:cxn ang="0">
                      <a:pos x="601" y="2037"/>
                    </a:cxn>
                    <a:cxn ang="0">
                      <a:pos x="474" y="2128"/>
                    </a:cxn>
                    <a:cxn ang="0">
                      <a:pos x="439" y="2440"/>
                    </a:cxn>
                    <a:cxn ang="0">
                      <a:pos x="439" y="3349"/>
                    </a:cxn>
                    <a:cxn ang="0">
                      <a:pos x="0" y="3378"/>
                    </a:cxn>
                    <a:cxn ang="0">
                      <a:pos x="0" y="2603"/>
                    </a:cxn>
                    <a:cxn ang="0">
                      <a:pos x="15" y="2174"/>
                    </a:cxn>
                    <a:cxn ang="0">
                      <a:pos x="87" y="1965"/>
                    </a:cxn>
                    <a:cxn ang="0">
                      <a:pos x="274" y="1803"/>
                    </a:cxn>
                    <a:cxn ang="0">
                      <a:pos x="51" y="1611"/>
                    </a:cxn>
                    <a:cxn ang="0">
                      <a:pos x="0" y="997"/>
                    </a:cxn>
                    <a:cxn ang="0">
                      <a:pos x="136" y="277"/>
                    </a:cxn>
                    <a:cxn ang="0">
                      <a:pos x="723" y="24"/>
                    </a:cxn>
                    <a:cxn ang="0">
                      <a:pos x="1078" y="0"/>
                    </a:cxn>
                    <a:cxn ang="0">
                      <a:pos x="1078" y="3306"/>
                    </a:cxn>
                    <a:cxn ang="0">
                      <a:pos x="601" y="1464"/>
                    </a:cxn>
                    <a:cxn ang="0">
                      <a:pos x="601" y="675"/>
                    </a:cxn>
                    <a:cxn ang="0">
                      <a:pos x="553" y="678"/>
                    </a:cxn>
                    <a:cxn ang="0">
                      <a:pos x="469" y="746"/>
                    </a:cxn>
                    <a:cxn ang="0">
                      <a:pos x="439" y="1047"/>
                    </a:cxn>
                    <a:cxn ang="0">
                      <a:pos x="439" y="1089"/>
                    </a:cxn>
                    <a:cxn ang="0">
                      <a:pos x="474" y="1398"/>
                    </a:cxn>
                    <a:cxn ang="0">
                      <a:pos x="601" y="1464"/>
                    </a:cxn>
                  </a:cxnLst>
                  <a:rect l="0" t="0" r="r" b="b"/>
                  <a:pathLst>
                    <a:path w="1078" h="3378">
                      <a:moveTo>
                        <a:pt x="1078" y="3306"/>
                      </a:moveTo>
                      <a:cubicBezTo>
                        <a:pt x="919" y="3317"/>
                        <a:pt x="760" y="3327"/>
                        <a:pt x="601" y="3338"/>
                      </a:cubicBezTo>
                      <a:cubicBezTo>
                        <a:pt x="601" y="2904"/>
                        <a:pt x="601" y="2471"/>
                        <a:pt x="601" y="2037"/>
                      </a:cubicBezTo>
                      <a:cubicBezTo>
                        <a:pt x="539" y="2042"/>
                        <a:pt x="497" y="2072"/>
                        <a:pt x="474" y="2128"/>
                      </a:cubicBezTo>
                      <a:cubicBezTo>
                        <a:pt x="451" y="2185"/>
                        <a:pt x="439" y="2287"/>
                        <a:pt x="439" y="2440"/>
                      </a:cubicBezTo>
                      <a:cubicBezTo>
                        <a:pt x="439" y="2743"/>
                        <a:pt x="439" y="3045"/>
                        <a:pt x="439" y="3349"/>
                      </a:cubicBezTo>
                      <a:cubicBezTo>
                        <a:pt x="293" y="3358"/>
                        <a:pt x="146" y="3368"/>
                        <a:pt x="0" y="3378"/>
                      </a:cubicBezTo>
                      <a:cubicBezTo>
                        <a:pt x="0" y="3120"/>
                        <a:pt x="0" y="2862"/>
                        <a:pt x="0" y="2603"/>
                      </a:cubicBezTo>
                      <a:cubicBezTo>
                        <a:pt x="0" y="2407"/>
                        <a:pt x="5" y="2262"/>
                        <a:pt x="15" y="2174"/>
                      </a:cubicBezTo>
                      <a:cubicBezTo>
                        <a:pt x="26" y="2086"/>
                        <a:pt x="50" y="2018"/>
                        <a:pt x="87" y="1965"/>
                      </a:cubicBezTo>
                      <a:cubicBezTo>
                        <a:pt x="123" y="1912"/>
                        <a:pt x="185" y="1859"/>
                        <a:pt x="274" y="1803"/>
                      </a:cubicBezTo>
                      <a:cubicBezTo>
                        <a:pt x="159" y="1788"/>
                        <a:pt x="85" y="1726"/>
                        <a:pt x="51" y="1611"/>
                      </a:cubicBezTo>
                      <a:cubicBezTo>
                        <a:pt x="17" y="1499"/>
                        <a:pt x="0" y="1293"/>
                        <a:pt x="0" y="997"/>
                      </a:cubicBezTo>
                      <a:cubicBezTo>
                        <a:pt x="0" y="668"/>
                        <a:pt x="46" y="429"/>
                        <a:pt x="136" y="277"/>
                      </a:cubicBezTo>
                      <a:cubicBezTo>
                        <a:pt x="225" y="129"/>
                        <a:pt x="422" y="44"/>
                        <a:pt x="723" y="24"/>
                      </a:cubicBezTo>
                      <a:cubicBezTo>
                        <a:pt x="841" y="16"/>
                        <a:pt x="959" y="8"/>
                        <a:pt x="1078" y="0"/>
                      </a:cubicBezTo>
                      <a:cubicBezTo>
                        <a:pt x="1078" y="1102"/>
                        <a:pt x="1078" y="2204"/>
                        <a:pt x="1078" y="3306"/>
                      </a:cubicBezTo>
                      <a:close/>
                      <a:moveTo>
                        <a:pt x="601" y="1464"/>
                      </a:moveTo>
                      <a:cubicBezTo>
                        <a:pt x="601" y="1201"/>
                        <a:pt x="601" y="938"/>
                        <a:pt x="601" y="675"/>
                      </a:cubicBezTo>
                      <a:cubicBezTo>
                        <a:pt x="585" y="676"/>
                        <a:pt x="569" y="677"/>
                        <a:pt x="553" y="678"/>
                      </a:cubicBezTo>
                      <a:cubicBezTo>
                        <a:pt x="518" y="680"/>
                        <a:pt x="489" y="702"/>
                        <a:pt x="469" y="746"/>
                      </a:cubicBezTo>
                      <a:cubicBezTo>
                        <a:pt x="450" y="790"/>
                        <a:pt x="439" y="890"/>
                        <a:pt x="439" y="1047"/>
                      </a:cubicBezTo>
                      <a:cubicBezTo>
                        <a:pt x="439" y="1061"/>
                        <a:pt x="439" y="1075"/>
                        <a:pt x="439" y="1089"/>
                      </a:cubicBezTo>
                      <a:cubicBezTo>
                        <a:pt x="439" y="1249"/>
                        <a:pt x="451" y="1352"/>
                        <a:pt x="474" y="1398"/>
                      </a:cubicBezTo>
                      <a:cubicBezTo>
                        <a:pt x="497" y="1447"/>
                        <a:pt x="539" y="1469"/>
                        <a:pt x="601" y="1464"/>
                      </a:cubicBezTo>
                      <a:close/>
                    </a:path>
                  </a:pathLst>
                </a:custGeom>
                <a:noFill/>
                <a:ln w="7" cap="rnd">
                  <a:solidFill>
                    <a:srgbClr val="CC99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27" name="Freeform 1003"/>
                <p:cNvSpPr>
                  <a:spLocks noEditPoints="1"/>
                </p:cNvSpPr>
                <p:nvPr/>
              </p:nvSpPr>
              <p:spPr bwMode="auto">
                <a:xfrm>
                  <a:off x="1839" y="1746"/>
                  <a:ext cx="156" cy="320"/>
                </a:xfrm>
                <a:custGeom>
                  <a:avLst/>
                  <a:gdLst/>
                  <a:ahLst/>
                  <a:cxnLst>
                    <a:cxn ang="0">
                      <a:pos x="1099" y="1742"/>
                    </a:cxn>
                    <a:cxn ang="0">
                      <a:pos x="479" y="1784"/>
                    </a:cxn>
                    <a:cxn ang="0">
                      <a:pos x="479" y="2499"/>
                    </a:cxn>
                    <a:cxn ang="0">
                      <a:pos x="494" y="2786"/>
                    </a:cxn>
                    <a:cxn ang="0">
                      <a:pos x="554" y="2847"/>
                    </a:cxn>
                    <a:cxn ang="0">
                      <a:pos x="627" y="2755"/>
                    </a:cxn>
                    <a:cxn ang="0">
                      <a:pos x="645" y="2423"/>
                    </a:cxn>
                    <a:cxn ang="0">
                      <a:pos x="645" y="1987"/>
                    </a:cxn>
                    <a:cxn ang="0">
                      <a:pos x="1099" y="1956"/>
                    </a:cxn>
                    <a:cxn ang="0">
                      <a:pos x="1099" y="2200"/>
                    </a:cxn>
                    <a:cxn ang="0">
                      <a:pos x="1081" y="2672"/>
                    </a:cxn>
                    <a:cxn ang="0">
                      <a:pos x="995" y="3030"/>
                    </a:cxn>
                    <a:cxn ang="0">
                      <a:pos x="824" y="3320"/>
                    </a:cxn>
                    <a:cxn ang="0">
                      <a:pos x="563" y="3432"/>
                    </a:cxn>
                    <a:cxn ang="0">
                      <a:pos x="295" y="3358"/>
                    </a:cxn>
                    <a:cxn ang="0">
                      <a:pos x="115" y="3116"/>
                    </a:cxn>
                    <a:cxn ang="0">
                      <a:pos x="25" y="2768"/>
                    </a:cxn>
                    <a:cxn ang="0">
                      <a:pos x="0" y="2210"/>
                    </a:cxn>
                    <a:cxn ang="0">
                      <a:pos x="0" y="1245"/>
                    </a:cxn>
                    <a:cxn ang="0">
                      <a:pos x="56" y="557"/>
                    </a:cxn>
                    <a:cxn ang="0">
                      <a:pos x="238" y="161"/>
                    </a:cxn>
                    <a:cxn ang="0">
                      <a:pos x="530" y="9"/>
                    </a:cxn>
                    <a:cxn ang="0">
                      <a:pos x="863" y="146"/>
                    </a:cxn>
                    <a:cxn ang="0">
                      <a:pos x="1047" y="560"/>
                    </a:cxn>
                    <a:cxn ang="0">
                      <a:pos x="1099" y="1304"/>
                    </a:cxn>
                    <a:cxn ang="0">
                      <a:pos x="1099" y="1742"/>
                    </a:cxn>
                    <a:cxn ang="0">
                      <a:pos x="619" y="1236"/>
                    </a:cxn>
                    <a:cxn ang="0">
                      <a:pos x="619" y="995"/>
                    </a:cxn>
                    <a:cxn ang="0">
                      <a:pos x="606" y="664"/>
                    </a:cxn>
                    <a:cxn ang="0">
                      <a:pos x="553" y="593"/>
                    </a:cxn>
                    <a:cxn ang="0">
                      <a:pos x="491" y="659"/>
                    </a:cxn>
                    <a:cxn ang="0">
                      <a:pos x="479" y="1004"/>
                    </a:cxn>
                    <a:cxn ang="0">
                      <a:pos x="479" y="1246"/>
                    </a:cxn>
                    <a:cxn ang="0">
                      <a:pos x="619" y="1236"/>
                    </a:cxn>
                  </a:cxnLst>
                  <a:rect l="0" t="0" r="r" b="b"/>
                  <a:pathLst>
                    <a:path w="1099" h="3439">
                      <a:moveTo>
                        <a:pt x="1099" y="1742"/>
                      </a:moveTo>
                      <a:cubicBezTo>
                        <a:pt x="892" y="1756"/>
                        <a:pt x="686" y="1770"/>
                        <a:pt x="479" y="1784"/>
                      </a:cubicBezTo>
                      <a:cubicBezTo>
                        <a:pt x="479" y="2022"/>
                        <a:pt x="479" y="2260"/>
                        <a:pt x="479" y="2499"/>
                      </a:cubicBezTo>
                      <a:cubicBezTo>
                        <a:pt x="479" y="2648"/>
                        <a:pt x="484" y="2745"/>
                        <a:pt x="494" y="2786"/>
                      </a:cubicBezTo>
                      <a:cubicBezTo>
                        <a:pt x="505" y="2828"/>
                        <a:pt x="524" y="2849"/>
                        <a:pt x="554" y="2847"/>
                      </a:cubicBezTo>
                      <a:cubicBezTo>
                        <a:pt x="591" y="2845"/>
                        <a:pt x="615" y="2814"/>
                        <a:pt x="627" y="2755"/>
                      </a:cubicBezTo>
                      <a:cubicBezTo>
                        <a:pt x="639" y="2697"/>
                        <a:pt x="645" y="2587"/>
                        <a:pt x="645" y="2423"/>
                      </a:cubicBezTo>
                      <a:cubicBezTo>
                        <a:pt x="645" y="2277"/>
                        <a:pt x="645" y="2132"/>
                        <a:pt x="645" y="1987"/>
                      </a:cubicBezTo>
                      <a:cubicBezTo>
                        <a:pt x="796" y="1977"/>
                        <a:pt x="948" y="1966"/>
                        <a:pt x="1099" y="1956"/>
                      </a:cubicBezTo>
                      <a:cubicBezTo>
                        <a:pt x="1099" y="2038"/>
                        <a:pt x="1099" y="2119"/>
                        <a:pt x="1099" y="2200"/>
                      </a:cubicBezTo>
                      <a:cubicBezTo>
                        <a:pt x="1099" y="2405"/>
                        <a:pt x="1093" y="2562"/>
                        <a:pt x="1081" y="2672"/>
                      </a:cubicBezTo>
                      <a:cubicBezTo>
                        <a:pt x="1069" y="2783"/>
                        <a:pt x="1039" y="2901"/>
                        <a:pt x="995" y="3030"/>
                      </a:cubicBezTo>
                      <a:cubicBezTo>
                        <a:pt x="951" y="3157"/>
                        <a:pt x="892" y="3252"/>
                        <a:pt x="824" y="3320"/>
                      </a:cubicBezTo>
                      <a:cubicBezTo>
                        <a:pt x="755" y="3387"/>
                        <a:pt x="668" y="3425"/>
                        <a:pt x="563" y="3432"/>
                      </a:cubicBezTo>
                      <a:cubicBezTo>
                        <a:pt x="462" y="3439"/>
                        <a:pt x="372" y="3416"/>
                        <a:pt x="295" y="3358"/>
                      </a:cubicBezTo>
                      <a:cubicBezTo>
                        <a:pt x="219" y="3300"/>
                        <a:pt x="157" y="3221"/>
                        <a:pt x="115" y="3116"/>
                      </a:cubicBezTo>
                      <a:cubicBezTo>
                        <a:pt x="72" y="3012"/>
                        <a:pt x="41" y="2897"/>
                        <a:pt x="25" y="2768"/>
                      </a:cubicBezTo>
                      <a:cubicBezTo>
                        <a:pt x="9" y="2643"/>
                        <a:pt x="0" y="2456"/>
                        <a:pt x="0" y="2210"/>
                      </a:cubicBezTo>
                      <a:cubicBezTo>
                        <a:pt x="0" y="1888"/>
                        <a:pt x="0" y="1567"/>
                        <a:pt x="0" y="1245"/>
                      </a:cubicBezTo>
                      <a:cubicBezTo>
                        <a:pt x="0" y="956"/>
                        <a:pt x="20" y="726"/>
                        <a:pt x="56" y="557"/>
                      </a:cubicBezTo>
                      <a:cubicBezTo>
                        <a:pt x="92" y="387"/>
                        <a:pt x="155" y="257"/>
                        <a:pt x="238" y="161"/>
                      </a:cubicBezTo>
                      <a:cubicBezTo>
                        <a:pt x="322" y="67"/>
                        <a:pt x="420" y="16"/>
                        <a:pt x="530" y="9"/>
                      </a:cubicBezTo>
                      <a:cubicBezTo>
                        <a:pt x="664" y="0"/>
                        <a:pt x="776" y="44"/>
                        <a:pt x="863" y="146"/>
                      </a:cubicBezTo>
                      <a:cubicBezTo>
                        <a:pt x="949" y="248"/>
                        <a:pt x="1012" y="385"/>
                        <a:pt x="1047" y="560"/>
                      </a:cubicBezTo>
                      <a:cubicBezTo>
                        <a:pt x="1080" y="735"/>
                        <a:pt x="1099" y="982"/>
                        <a:pt x="1099" y="1304"/>
                      </a:cubicBezTo>
                      <a:cubicBezTo>
                        <a:pt x="1099" y="1450"/>
                        <a:pt x="1099" y="1596"/>
                        <a:pt x="1099" y="1742"/>
                      </a:cubicBezTo>
                      <a:close/>
                      <a:moveTo>
                        <a:pt x="619" y="1236"/>
                      </a:moveTo>
                      <a:cubicBezTo>
                        <a:pt x="619" y="1156"/>
                        <a:pt x="619" y="1075"/>
                        <a:pt x="619" y="995"/>
                      </a:cubicBezTo>
                      <a:cubicBezTo>
                        <a:pt x="619" y="823"/>
                        <a:pt x="614" y="714"/>
                        <a:pt x="606" y="664"/>
                      </a:cubicBezTo>
                      <a:cubicBezTo>
                        <a:pt x="598" y="615"/>
                        <a:pt x="580" y="591"/>
                        <a:pt x="553" y="593"/>
                      </a:cubicBezTo>
                      <a:cubicBezTo>
                        <a:pt x="519" y="595"/>
                        <a:pt x="499" y="616"/>
                        <a:pt x="491" y="659"/>
                      </a:cubicBezTo>
                      <a:cubicBezTo>
                        <a:pt x="483" y="702"/>
                        <a:pt x="479" y="817"/>
                        <a:pt x="479" y="1004"/>
                      </a:cubicBezTo>
                      <a:cubicBezTo>
                        <a:pt x="479" y="1084"/>
                        <a:pt x="479" y="1165"/>
                        <a:pt x="479" y="1246"/>
                      </a:cubicBezTo>
                      <a:cubicBezTo>
                        <a:pt x="526" y="1243"/>
                        <a:pt x="572" y="1239"/>
                        <a:pt x="619" y="1236"/>
                      </a:cubicBezTo>
                      <a:close/>
                    </a:path>
                  </a:pathLst>
                </a:custGeom>
                <a:noFill/>
                <a:ln w="7" cap="rnd">
                  <a:solidFill>
                    <a:srgbClr val="CC99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28" name="Freeform 1004"/>
                <p:cNvSpPr>
                  <a:spLocks/>
                </p:cNvSpPr>
                <p:nvPr/>
              </p:nvSpPr>
              <p:spPr bwMode="auto">
                <a:xfrm>
                  <a:off x="2017" y="1738"/>
                  <a:ext cx="211" cy="317"/>
                </a:xfrm>
                <a:custGeom>
                  <a:avLst/>
                  <a:gdLst/>
                  <a:ahLst/>
                  <a:cxnLst>
                    <a:cxn ang="0">
                      <a:pos x="211" y="308"/>
                    </a:cxn>
                    <a:cxn ang="0">
                      <a:pos x="153" y="310"/>
                    </a:cxn>
                    <a:cxn ang="0">
                      <a:pos x="153" y="98"/>
                    </a:cxn>
                    <a:cxn ang="0">
                      <a:pos x="125" y="312"/>
                    </a:cxn>
                    <a:cxn ang="0">
                      <a:pos x="87" y="313"/>
                    </a:cxn>
                    <a:cxn ang="0">
                      <a:pos x="58" y="103"/>
                    </a:cxn>
                    <a:cxn ang="0">
                      <a:pos x="58" y="314"/>
                    </a:cxn>
                    <a:cxn ang="0">
                      <a:pos x="0" y="317"/>
                    </a:cxn>
                    <a:cxn ang="0">
                      <a:pos x="0" y="10"/>
                    </a:cxn>
                    <a:cxn ang="0">
                      <a:pos x="84" y="6"/>
                    </a:cxn>
                    <a:cxn ang="0">
                      <a:pos x="106" y="175"/>
                    </a:cxn>
                    <a:cxn ang="0">
                      <a:pos x="126" y="4"/>
                    </a:cxn>
                    <a:cxn ang="0">
                      <a:pos x="211" y="0"/>
                    </a:cxn>
                    <a:cxn ang="0">
                      <a:pos x="211" y="308"/>
                    </a:cxn>
                  </a:cxnLst>
                  <a:rect l="0" t="0" r="r" b="b"/>
                  <a:pathLst>
                    <a:path w="211" h="317">
                      <a:moveTo>
                        <a:pt x="211" y="308"/>
                      </a:moveTo>
                      <a:cubicBezTo>
                        <a:pt x="192" y="309"/>
                        <a:pt x="172" y="309"/>
                        <a:pt x="153" y="310"/>
                      </a:cubicBezTo>
                      <a:cubicBezTo>
                        <a:pt x="153" y="240"/>
                        <a:pt x="153" y="169"/>
                        <a:pt x="153" y="98"/>
                      </a:cubicBezTo>
                      <a:cubicBezTo>
                        <a:pt x="144" y="169"/>
                        <a:pt x="134" y="240"/>
                        <a:pt x="125" y="312"/>
                      </a:cubicBezTo>
                      <a:cubicBezTo>
                        <a:pt x="112" y="312"/>
                        <a:pt x="100" y="313"/>
                        <a:pt x="87" y="313"/>
                      </a:cubicBezTo>
                      <a:cubicBezTo>
                        <a:pt x="78" y="243"/>
                        <a:pt x="68" y="173"/>
                        <a:pt x="58" y="103"/>
                      </a:cubicBezTo>
                      <a:cubicBezTo>
                        <a:pt x="58" y="173"/>
                        <a:pt x="58" y="244"/>
                        <a:pt x="58" y="314"/>
                      </a:cubicBezTo>
                      <a:cubicBezTo>
                        <a:pt x="39" y="315"/>
                        <a:pt x="19" y="316"/>
                        <a:pt x="0" y="317"/>
                      </a:cubicBezTo>
                      <a:cubicBezTo>
                        <a:pt x="0" y="215"/>
                        <a:pt x="0" y="112"/>
                        <a:pt x="0" y="10"/>
                      </a:cubicBezTo>
                      <a:cubicBezTo>
                        <a:pt x="28" y="8"/>
                        <a:pt x="56" y="7"/>
                        <a:pt x="84" y="6"/>
                      </a:cubicBezTo>
                      <a:cubicBezTo>
                        <a:pt x="91" y="62"/>
                        <a:pt x="99" y="119"/>
                        <a:pt x="106" y="175"/>
                      </a:cubicBezTo>
                      <a:cubicBezTo>
                        <a:pt x="112" y="118"/>
                        <a:pt x="119" y="61"/>
                        <a:pt x="126" y="4"/>
                      </a:cubicBezTo>
                      <a:cubicBezTo>
                        <a:pt x="154" y="3"/>
                        <a:pt x="183" y="2"/>
                        <a:pt x="211" y="0"/>
                      </a:cubicBezTo>
                      <a:cubicBezTo>
                        <a:pt x="211" y="103"/>
                        <a:pt x="211" y="205"/>
                        <a:pt x="211" y="308"/>
                      </a:cubicBezTo>
                    </a:path>
                  </a:pathLst>
                </a:custGeom>
                <a:noFill/>
                <a:ln w="7" cap="rnd">
                  <a:solidFill>
                    <a:srgbClr val="CC99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29" name="Freeform 1005"/>
                <p:cNvSpPr>
                  <a:spLocks/>
                </p:cNvSpPr>
                <p:nvPr/>
              </p:nvSpPr>
              <p:spPr bwMode="auto">
                <a:xfrm>
                  <a:off x="2313" y="1728"/>
                  <a:ext cx="160" cy="314"/>
                </a:xfrm>
                <a:custGeom>
                  <a:avLst/>
                  <a:gdLst/>
                  <a:ahLst/>
                  <a:cxnLst>
                    <a:cxn ang="0">
                      <a:pos x="0" y="314"/>
                    </a:cxn>
                    <a:cxn ang="0">
                      <a:pos x="0" y="7"/>
                    </a:cxn>
                    <a:cxn ang="0">
                      <a:pos x="160" y="0"/>
                    </a:cxn>
                    <a:cxn ang="0">
                      <a:pos x="160" y="307"/>
                    </a:cxn>
                    <a:cxn ang="0">
                      <a:pos x="92" y="310"/>
                    </a:cxn>
                    <a:cxn ang="0">
                      <a:pos x="92" y="67"/>
                    </a:cxn>
                    <a:cxn ang="0">
                      <a:pos x="68" y="68"/>
                    </a:cxn>
                    <a:cxn ang="0">
                      <a:pos x="68" y="311"/>
                    </a:cxn>
                    <a:cxn ang="0">
                      <a:pos x="0" y="314"/>
                    </a:cxn>
                  </a:cxnLst>
                  <a:rect l="0" t="0" r="r" b="b"/>
                  <a:pathLst>
                    <a:path w="160" h="314">
                      <a:moveTo>
                        <a:pt x="0" y="314"/>
                      </a:moveTo>
                      <a:cubicBezTo>
                        <a:pt x="0" y="212"/>
                        <a:pt x="0" y="109"/>
                        <a:pt x="0" y="7"/>
                      </a:cubicBezTo>
                      <a:cubicBezTo>
                        <a:pt x="53" y="4"/>
                        <a:pt x="106" y="2"/>
                        <a:pt x="160" y="0"/>
                      </a:cubicBezTo>
                      <a:cubicBezTo>
                        <a:pt x="160" y="102"/>
                        <a:pt x="160" y="205"/>
                        <a:pt x="160" y="307"/>
                      </a:cubicBezTo>
                      <a:cubicBezTo>
                        <a:pt x="137" y="308"/>
                        <a:pt x="114" y="309"/>
                        <a:pt x="92" y="310"/>
                      </a:cubicBezTo>
                      <a:cubicBezTo>
                        <a:pt x="92" y="229"/>
                        <a:pt x="92" y="148"/>
                        <a:pt x="92" y="67"/>
                      </a:cubicBezTo>
                      <a:cubicBezTo>
                        <a:pt x="84" y="67"/>
                        <a:pt x="76" y="68"/>
                        <a:pt x="68" y="68"/>
                      </a:cubicBezTo>
                      <a:cubicBezTo>
                        <a:pt x="68" y="149"/>
                        <a:pt x="68" y="230"/>
                        <a:pt x="68" y="311"/>
                      </a:cubicBezTo>
                      <a:cubicBezTo>
                        <a:pt x="45" y="312"/>
                        <a:pt x="23" y="313"/>
                        <a:pt x="0" y="314"/>
                      </a:cubicBezTo>
                    </a:path>
                  </a:pathLst>
                </a:custGeom>
                <a:noFill/>
                <a:ln w="7" cap="rnd">
                  <a:solidFill>
                    <a:srgbClr val="CC99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30" name="Freeform 1006"/>
                <p:cNvSpPr>
                  <a:spLocks noEditPoints="1"/>
                </p:cNvSpPr>
                <p:nvPr/>
              </p:nvSpPr>
              <p:spPr bwMode="auto">
                <a:xfrm>
                  <a:off x="2497" y="1716"/>
                  <a:ext cx="156" cy="362"/>
                </a:xfrm>
                <a:custGeom>
                  <a:avLst/>
                  <a:gdLst/>
                  <a:ahLst/>
                  <a:cxnLst>
                    <a:cxn ang="0">
                      <a:pos x="488" y="85"/>
                    </a:cxn>
                    <a:cxn ang="0">
                      <a:pos x="479" y="380"/>
                    </a:cxn>
                    <a:cxn ang="0">
                      <a:pos x="620" y="104"/>
                    </a:cxn>
                    <a:cxn ang="0">
                      <a:pos x="789" y="5"/>
                    </a:cxn>
                    <a:cxn ang="0">
                      <a:pos x="982" y="117"/>
                    </a:cxn>
                    <a:cxn ang="0">
                      <a:pos x="1083" y="402"/>
                    </a:cxn>
                    <a:cxn ang="0">
                      <a:pos x="1103" y="958"/>
                    </a:cxn>
                    <a:cxn ang="0">
                      <a:pos x="1103" y="2351"/>
                    </a:cxn>
                    <a:cxn ang="0">
                      <a:pos x="1078" y="2993"/>
                    </a:cxn>
                    <a:cxn ang="0">
                      <a:pos x="974" y="3304"/>
                    </a:cxn>
                    <a:cxn ang="0">
                      <a:pos x="783" y="3431"/>
                    </a:cxn>
                    <a:cxn ang="0">
                      <a:pos x="618" y="3355"/>
                    </a:cxn>
                    <a:cxn ang="0">
                      <a:pos x="479" y="3105"/>
                    </a:cxn>
                    <a:cxn ang="0">
                      <a:pos x="479" y="3862"/>
                    </a:cxn>
                    <a:cxn ang="0">
                      <a:pos x="0" y="3895"/>
                    </a:cxn>
                    <a:cxn ang="0">
                      <a:pos x="0" y="118"/>
                    </a:cxn>
                    <a:cxn ang="0">
                      <a:pos x="488" y="85"/>
                    </a:cxn>
                    <a:cxn ang="0">
                      <a:pos x="624" y="1038"/>
                    </a:cxn>
                    <a:cxn ang="0">
                      <a:pos x="613" y="667"/>
                    </a:cxn>
                    <a:cxn ang="0">
                      <a:pos x="554" y="607"/>
                    </a:cxn>
                    <a:cxn ang="0">
                      <a:pos x="494" y="685"/>
                    </a:cxn>
                    <a:cxn ang="0">
                      <a:pos x="479" y="1047"/>
                    </a:cxn>
                    <a:cxn ang="0">
                      <a:pos x="479" y="2418"/>
                    </a:cxn>
                    <a:cxn ang="0">
                      <a:pos x="494" y="2790"/>
                    </a:cxn>
                    <a:cxn ang="0">
                      <a:pos x="555" y="2861"/>
                    </a:cxn>
                    <a:cxn ang="0">
                      <a:pos x="613" y="2787"/>
                    </a:cxn>
                    <a:cxn ang="0">
                      <a:pos x="624" y="2455"/>
                    </a:cxn>
                    <a:cxn ang="0">
                      <a:pos x="624" y="1038"/>
                    </a:cxn>
                  </a:cxnLst>
                  <a:rect l="0" t="0" r="r" b="b"/>
                  <a:pathLst>
                    <a:path w="1103" h="3895">
                      <a:moveTo>
                        <a:pt x="488" y="85"/>
                      </a:moveTo>
                      <a:cubicBezTo>
                        <a:pt x="485" y="184"/>
                        <a:pt x="482" y="281"/>
                        <a:pt x="479" y="380"/>
                      </a:cubicBezTo>
                      <a:cubicBezTo>
                        <a:pt x="521" y="260"/>
                        <a:pt x="570" y="167"/>
                        <a:pt x="620" y="104"/>
                      </a:cubicBezTo>
                      <a:cubicBezTo>
                        <a:pt x="671" y="43"/>
                        <a:pt x="728" y="9"/>
                        <a:pt x="789" y="5"/>
                      </a:cubicBezTo>
                      <a:cubicBezTo>
                        <a:pt x="864" y="0"/>
                        <a:pt x="928" y="38"/>
                        <a:pt x="982" y="117"/>
                      </a:cubicBezTo>
                      <a:cubicBezTo>
                        <a:pt x="1035" y="198"/>
                        <a:pt x="1070" y="293"/>
                        <a:pt x="1083" y="402"/>
                      </a:cubicBezTo>
                      <a:cubicBezTo>
                        <a:pt x="1095" y="510"/>
                        <a:pt x="1103" y="697"/>
                        <a:pt x="1103" y="958"/>
                      </a:cubicBezTo>
                      <a:cubicBezTo>
                        <a:pt x="1103" y="1422"/>
                        <a:pt x="1103" y="1887"/>
                        <a:pt x="1103" y="2351"/>
                      </a:cubicBezTo>
                      <a:cubicBezTo>
                        <a:pt x="1103" y="2652"/>
                        <a:pt x="1094" y="2864"/>
                        <a:pt x="1078" y="2993"/>
                      </a:cubicBezTo>
                      <a:cubicBezTo>
                        <a:pt x="1061" y="3121"/>
                        <a:pt x="1025" y="3225"/>
                        <a:pt x="974" y="3304"/>
                      </a:cubicBezTo>
                      <a:cubicBezTo>
                        <a:pt x="921" y="3385"/>
                        <a:pt x="858" y="3426"/>
                        <a:pt x="783" y="3431"/>
                      </a:cubicBezTo>
                      <a:cubicBezTo>
                        <a:pt x="723" y="3435"/>
                        <a:pt x="668" y="3409"/>
                        <a:pt x="618" y="3355"/>
                      </a:cubicBezTo>
                      <a:cubicBezTo>
                        <a:pt x="568" y="3301"/>
                        <a:pt x="520" y="3217"/>
                        <a:pt x="479" y="3105"/>
                      </a:cubicBezTo>
                      <a:cubicBezTo>
                        <a:pt x="479" y="3358"/>
                        <a:pt x="479" y="3610"/>
                        <a:pt x="479" y="3862"/>
                      </a:cubicBezTo>
                      <a:cubicBezTo>
                        <a:pt x="320" y="3873"/>
                        <a:pt x="160" y="3884"/>
                        <a:pt x="0" y="3895"/>
                      </a:cubicBezTo>
                      <a:cubicBezTo>
                        <a:pt x="0" y="2636"/>
                        <a:pt x="0" y="1377"/>
                        <a:pt x="0" y="118"/>
                      </a:cubicBezTo>
                      <a:cubicBezTo>
                        <a:pt x="163" y="107"/>
                        <a:pt x="325" y="96"/>
                        <a:pt x="488" y="85"/>
                      </a:cubicBezTo>
                      <a:close/>
                      <a:moveTo>
                        <a:pt x="624" y="1038"/>
                      </a:moveTo>
                      <a:cubicBezTo>
                        <a:pt x="624" y="834"/>
                        <a:pt x="620" y="709"/>
                        <a:pt x="613" y="667"/>
                      </a:cubicBezTo>
                      <a:cubicBezTo>
                        <a:pt x="606" y="625"/>
                        <a:pt x="586" y="604"/>
                        <a:pt x="554" y="607"/>
                      </a:cubicBezTo>
                      <a:cubicBezTo>
                        <a:pt x="522" y="609"/>
                        <a:pt x="501" y="635"/>
                        <a:pt x="494" y="685"/>
                      </a:cubicBezTo>
                      <a:cubicBezTo>
                        <a:pt x="484" y="736"/>
                        <a:pt x="479" y="856"/>
                        <a:pt x="479" y="1047"/>
                      </a:cubicBezTo>
                      <a:cubicBezTo>
                        <a:pt x="479" y="1504"/>
                        <a:pt x="479" y="1961"/>
                        <a:pt x="479" y="2418"/>
                      </a:cubicBezTo>
                      <a:cubicBezTo>
                        <a:pt x="479" y="2617"/>
                        <a:pt x="484" y="2741"/>
                        <a:pt x="494" y="2790"/>
                      </a:cubicBezTo>
                      <a:cubicBezTo>
                        <a:pt x="503" y="2840"/>
                        <a:pt x="523" y="2863"/>
                        <a:pt x="555" y="2861"/>
                      </a:cubicBezTo>
                      <a:cubicBezTo>
                        <a:pt x="586" y="2859"/>
                        <a:pt x="605" y="2835"/>
                        <a:pt x="613" y="2787"/>
                      </a:cubicBezTo>
                      <a:cubicBezTo>
                        <a:pt x="620" y="2742"/>
                        <a:pt x="624" y="2632"/>
                        <a:pt x="624" y="2455"/>
                      </a:cubicBezTo>
                      <a:cubicBezTo>
                        <a:pt x="624" y="1983"/>
                        <a:pt x="624" y="1510"/>
                        <a:pt x="624" y="1038"/>
                      </a:cubicBezTo>
                      <a:close/>
                    </a:path>
                  </a:pathLst>
                </a:custGeom>
                <a:noFill/>
                <a:ln w="7" cap="rnd">
                  <a:solidFill>
                    <a:srgbClr val="CC99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31" name="Freeform 1007"/>
                <p:cNvSpPr>
                  <a:spLocks noEditPoints="1"/>
                </p:cNvSpPr>
                <p:nvPr/>
              </p:nvSpPr>
              <p:spPr bwMode="auto">
                <a:xfrm>
                  <a:off x="2673" y="1709"/>
                  <a:ext cx="153" cy="321"/>
                </a:xfrm>
                <a:custGeom>
                  <a:avLst/>
                  <a:gdLst/>
                  <a:ahLst/>
                  <a:cxnLst>
                    <a:cxn ang="0">
                      <a:pos x="449" y="1357"/>
                    </a:cxn>
                    <a:cxn ang="0">
                      <a:pos x="0" y="1387"/>
                    </a:cxn>
                    <a:cxn ang="0">
                      <a:pos x="0" y="1166"/>
                    </a:cxn>
                    <a:cxn ang="0">
                      <a:pos x="43" y="570"/>
                    </a:cxn>
                    <a:cxn ang="0">
                      <a:pos x="211" y="192"/>
                    </a:cxn>
                    <a:cxn ang="0">
                      <a:pos x="541" y="10"/>
                    </a:cxn>
                    <a:cxn ang="0">
                      <a:pos x="907" y="165"/>
                    </a:cxn>
                    <a:cxn ang="0">
                      <a:pos x="1055" y="599"/>
                    </a:cxn>
                    <a:cxn ang="0">
                      <a:pos x="1080" y="1681"/>
                    </a:cxn>
                    <a:cxn ang="0">
                      <a:pos x="1080" y="3340"/>
                    </a:cxn>
                    <a:cxn ang="0">
                      <a:pos x="614" y="3371"/>
                    </a:cxn>
                    <a:cxn ang="0">
                      <a:pos x="614" y="3077"/>
                    </a:cxn>
                    <a:cxn ang="0">
                      <a:pos x="502" y="3349"/>
                    </a:cxn>
                    <a:cxn ang="0">
                      <a:pos x="335" y="3450"/>
                    </a:cxn>
                    <a:cxn ang="0">
                      <a:pos x="106" y="3316"/>
                    </a:cxn>
                    <a:cxn ang="0">
                      <a:pos x="0" y="2675"/>
                    </a:cxn>
                    <a:cxn ang="0">
                      <a:pos x="0" y="2404"/>
                    </a:cxn>
                    <a:cxn ang="0">
                      <a:pos x="56" y="1894"/>
                    </a:cxn>
                    <a:cxn ang="0">
                      <a:pos x="332" y="1562"/>
                    </a:cxn>
                    <a:cxn ang="0">
                      <a:pos x="585" y="1283"/>
                    </a:cxn>
                    <a:cxn ang="0">
                      <a:pos x="601" y="1008"/>
                    </a:cxn>
                    <a:cxn ang="0">
                      <a:pos x="584" y="670"/>
                    </a:cxn>
                    <a:cxn ang="0">
                      <a:pos x="522" y="598"/>
                    </a:cxn>
                    <a:cxn ang="0">
                      <a:pos x="461" y="666"/>
                    </a:cxn>
                    <a:cxn ang="0">
                      <a:pos x="449" y="1011"/>
                    </a:cxn>
                    <a:cxn ang="0">
                      <a:pos x="449" y="1357"/>
                    </a:cxn>
                    <a:cxn ang="0">
                      <a:pos x="601" y="1800"/>
                    </a:cxn>
                    <a:cxn ang="0">
                      <a:pos x="469" y="2105"/>
                    </a:cxn>
                    <a:cxn ang="0">
                      <a:pos x="449" y="2451"/>
                    </a:cxn>
                    <a:cxn ang="0">
                      <a:pos x="466" y="2781"/>
                    </a:cxn>
                    <a:cxn ang="0">
                      <a:pos x="529" y="2851"/>
                    </a:cxn>
                    <a:cxn ang="0">
                      <a:pos x="588" y="2787"/>
                    </a:cxn>
                    <a:cxn ang="0">
                      <a:pos x="601" y="2480"/>
                    </a:cxn>
                    <a:cxn ang="0">
                      <a:pos x="601" y="1800"/>
                    </a:cxn>
                  </a:cxnLst>
                  <a:rect l="0" t="0" r="r" b="b"/>
                  <a:pathLst>
                    <a:path w="1080" h="3456">
                      <a:moveTo>
                        <a:pt x="449" y="1357"/>
                      </a:moveTo>
                      <a:cubicBezTo>
                        <a:pt x="300" y="1367"/>
                        <a:pt x="150" y="1377"/>
                        <a:pt x="0" y="1387"/>
                      </a:cubicBezTo>
                      <a:cubicBezTo>
                        <a:pt x="0" y="1313"/>
                        <a:pt x="0" y="1239"/>
                        <a:pt x="0" y="1166"/>
                      </a:cubicBezTo>
                      <a:cubicBezTo>
                        <a:pt x="0" y="909"/>
                        <a:pt x="15" y="711"/>
                        <a:pt x="43" y="570"/>
                      </a:cubicBezTo>
                      <a:cubicBezTo>
                        <a:pt x="70" y="431"/>
                        <a:pt x="128" y="306"/>
                        <a:pt x="211" y="192"/>
                      </a:cubicBezTo>
                      <a:cubicBezTo>
                        <a:pt x="294" y="79"/>
                        <a:pt x="406" y="20"/>
                        <a:pt x="541" y="10"/>
                      </a:cubicBezTo>
                      <a:cubicBezTo>
                        <a:pt x="703" y="0"/>
                        <a:pt x="826" y="51"/>
                        <a:pt x="907" y="165"/>
                      </a:cubicBezTo>
                      <a:cubicBezTo>
                        <a:pt x="988" y="283"/>
                        <a:pt x="1039" y="426"/>
                        <a:pt x="1055" y="599"/>
                      </a:cubicBezTo>
                      <a:cubicBezTo>
                        <a:pt x="1072" y="774"/>
                        <a:pt x="1080" y="1135"/>
                        <a:pt x="1080" y="1681"/>
                      </a:cubicBezTo>
                      <a:cubicBezTo>
                        <a:pt x="1080" y="2234"/>
                        <a:pt x="1080" y="2787"/>
                        <a:pt x="1080" y="3340"/>
                      </a:cubicBezTo>
                      <a:cubicBezTo>
                        <a:pt x="925" y="3351"/>
                        <a:pt x="770" y="3361"/>
                        <a:pt x="614" y="3371"/>
                      </a:cubicBezTo>
                      <a:cubicBezTo>
                        <a:pt x="614" y="3273"/>
                        <a:pt x="614" y="3175"/>
                        <a:pt x="614" y="3077"/>
                      </a:cubicBezTo>
                      <a:cubicBezTo>
                        <a:pt x="585" y="3197"/>
                        <a:pt x="547" y="3288"/>
                        <a:pt x="502" y="3349"/>
                      </a:cubicBezTo>
                      <a:cubicBezTo>
                        <a:pt x="456" y="3412"/>
                        <a:pt x="400" y="3445"/>
                        <a:pt x="335" y="3450"/>
                      </a:cubicBezTo>
                      <a:cubicBezTo>
                        <a:pt x="251" y="3456"/>
                        <a:pt x="175" y="3411"/>
                        <a:pt x="106" y="3316"/>
                      </a:cubicBezTo>
                      <a:cubicBezTo>
                        <a:pt x="37" y="3223"/>
                        <a:pt x="0" y="3009"/>
                        <a:pt x="0" y="2675"/>
                      </a:cubicBezTo>
                      <a:cubicBezTo>
                        <a:pt x="0" y="2585"/>
                        <a:pt x="0" y="2494"/>
                        <a:pt x="0" y="2404"/>
                      </a:cubicBezTo>
                      <a:cubicBezTo>
                        <a:pt x="0" y="2157"/>
                        <a:pt x="20" y="1987"/>
                        <a:pt x="56" y="1894"/>
                      </a:cubicBezTo>
                      <a:cubicBezTo>
                        <a:pt x="92" y="1802"/>
                        <a:pt x="186" y="1693"/>
                        <a:pt x="332" y="1562"/>
                      </a:cubicBezTo>
                      <a:cubicBezTo>
                        <a:pt x="488" y="1420"/>
                        <a:pt x="574" y="1329"/>
                        <a:pt x="585" y="1283"/>
                      </a:cubicBezTo>
                      <a:cubicBezTo>
                        <a:pt x="595" y="1238"/>
                        <a:pt x="601" y="1145"/>
                        <a:pt x="601" y="1008"/>
                      </a:cubicBezTo>
                      <a:cubicBezTo>
                        <a:pt x="601" y="836"/>
                        <a:pt x="595" y="722"/>
                        <a:pt x="584" y="670"/>
                      </a:cubicBezTo>
                      <a:cubicBezTo>
                        <a:pt x="571" y="619"/>
                        <a:pt x="550" y="596"/>
                        <a:pt x="522" y="598"/>
                      </a:cubicBezTo>
                      <a:cubicBezTo>
                        <a:pt x="490" y="600"/>
                        <a:pt x="470" y="623"/>
                        <a:pt x="461" y="666"/>
                      </a:cubicBezTo>
                      <a:cubicBezTo>
                        <a:pt x="453" y="712"/>
                        <a:pt x="449" y="827"/>
                        <a:pt x="449" y="1011"/>
                      </a:cubicBezTo>
                      <a:cubicBezTo>
                        <a:pt x="449" y="1126"/>
                        <a:pt x="449" y="1242"/>
                        <a:pt x="449" y="1357"/>
                      </a:cubicBezTo>
                      <a:close/>
                      <a:moveTo>
                        <a:pt x="601" y="1800"/>
                      </a:moveTo>
                      <a:cubicBezTo>
                        <a:pt x="525" y="1923"/>
                        <a:pt x="480" y="2025"/>
                        <a:pt x="469" y="2105"/>
                      </a:cubicBezTo>
                      <a:cubicBezTo>
                        <a:pt x="456" y="2186"/>
                        <a:pt x="449" y="2301"/>
                        <a:pt x="449" y="2451"/>
                      </a:cubicBezTo>
                      <a:cubicBezTo>
                        <a:pt x="449" y="2622"/>
                        <a:pt x="456" y="2732"/>
                        <a:pt x="466" y="2781"/>
                      </a:cubicBezTo>
                      <a:cubicBezTo>
                        <a:pt x="477" y="2830"/>
                        <a:pt x="497" y="2854"/>
                        <a:pt x="529" y="2851"/>
                      </a:cubicBezTo>
                      <a:cubicBezTo>
                        <a:pt x="559" y="2849"/>
                        <a:pt x="579" y="2828"/>
                        <a:pt x="588" y="2787"/>
                      </a:cubicBezTo>
                      <a:cubicBezTo>
                        <a:pt x="596" y="2750"/>
                        <a:pt x="601" y="2647"/>
                        <a:pt x="601" y="2480"/>
                      </a:cubicBezTo>
                      <a:cubicBezTo>
                        <a:pt x="601" y="2254"/>
                        <a:pt x="601" y="2027"/>
                        <a:pt x="601" y="1800"/>
                      </a:cubicBezTo>
                      <a:close/>
                    </a:path>
                  </a:pathLst>
                </a:custGeom>
                <a:noFill/>
                <a:ln w="7" cap="rnd">
                  <a:solidFill>
                    <a:srgbClr val="CC99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32" name="Freeform 1008"/>
                <p:cNvSpPr>
                  <a:spLocks noEditPoints="1"/>
                </p:cNvSpPr>
                <p:nvPr/>
              </p:nvSpPr>
              <p:spPr bwMode="auto">
                <a:xfrm>
                  <a:off x="2850" y="1706"/>
                  <a:ext cx="157" cy="312"/>
                </a:xfrm>
                <a:custGeom>
                  <a:avLst/>
                  <a:gdLst/>
                  <a:ahLst/>
                  <a:cxnLst>
                    <a:cxn ang="0">
                      <a:pos x="1110" y="2411"/>
                    </a:cxn>
                    <a:cxn ang="0">
                      <a:pos x="1005" y="3105"/>
                    </a:cxn>
                    <a:cxn ang="0">
                      <a:pos x="549" y="3320"/>
                    </a:cxn>
                    <a:cxn ang="0">
                      <a:pos x="0" y="3357"/>
                    </a:cxn>
                    <a:cxn ang="0">
                      <a:pos x="0" y="51"/>
                    </a:cxn>
                    <a:cxn ang="0">
                      <a:pos x="565" y="13"/>
                    </a:cxn>
                    <a:cxn ang="0">
                      <a:pos x="966" y="188"/>
                    </a:cxn>
                    <a:cxn ang="0">
                      <a:pos x="1075" y="871"/>
                    </a:cxn>
                    <a:cxn ang="0">
                      <a:pos x="798" y="1527"/>
                    </a:cxn>
                    <a:cxn ang="0">
                      <a:pos x="1027" y="1748"/>
                    </a:cxn>
                    <a:cxn ang="0">
                      <a:pos x="1110" y="2216"/>
                    </a:cxn>
                    <a:cxn ang="0">
                      <a:pos x="1110" y="2411"/>
                    </a:cxn>
                    <a:cxn ang="0">
                      <a:pos x="476" y="1247"/>
                    </a:cxn>
                    <a:cxn ang="0">
                      <a:pos x="609" y="1181"/>
                    </a:cxn>
                    <a:cxn ang="0">
                      <a:pos x="633" y="953"/>
                    </a:cxn>
                    <a:cxn ang="0">
                      <a:pos x="606" y="758"/>
                    </a:cxn>
                    <a:cxn ang="0">
                      <a:pos x="476" y="712"/>
                    </a:cxn>
                    <a:cxn ang="0">
                      <a:pos x="476" y="1247"/>
                    </a:cxn>
                    <a:cxn ang="0">
                      <a:pos x="633" y="2288"/>
                    </a:cxn>
                    <a:cxn ang="0">
                      <a:pos x="633" y="2176"/>
                    </a:cxn>
                    <a:cxn ang="0">
                      <a:pos x="606" y="1908"/>
                    </a:cxn>
                    <a:cxn ang="0">
                      <a:pos x="476" y="1865"/>
                    </a:cxn>
                    <a:cxn ang="0">
                      <a:pos x="476" y="2630"/>
                    </a:cxn>
                    <a:cxn ang="0">
                      <a:pos x="602" y="2561"/>
                    </a:cxn>
                    <a:cxn ang="0">
                      <a:pos x="633" y="2288"/>
                    </a:cxn>
                  </a:cxnLst>
                  <a:rect l="0" t="0" r="r" b="b"/>
                  <a:pathLst>
                    <a:path w="1110" h="3357">
                      <a:moveTo>
                        <a:pt x="1110" y="2411"/>
                      </a:moveTo>
                      <a:cubicBezTo>
                        <a:pt x="1110" y="2747"/>
                        <a:pt x="1074" y="2978"/>
                        <a:pt x="1005" y="3105"/>
                      </a:cubicBezTo>
                      <a:cubicBezTo>
                        <a:pt x="936" y="3233"/>
                        <a:pt x="783" y="3304"/>
                        <a:pt x="549" y="3320"/>
                      </a:cubicBezTo>
                      <a:cubicBezTo>
                        <a:pt x="366" y="3332"/>
                        <a:pt x="183" y="3345"/>
                        <a:pt x="0" y="3357"/>
                      </a:cubicBezTo>
                      <a:cubicBezTo>
                        <a:pt x="0" y="2255"/>
                        <a:pt x="0" y="1153"/>
                        <a:pt x="0" y="51"/>
                      </a:cubicBezTo>
                      <a:cubicBezTo>
                        <a:pt x="189" y="38"/>
                        <a:pt x="377" y="26"/>
                        <a:pt x="565" y="13"/>
                      </a:cubicBezTo>
                      <a:cubicBezTo>
                        <a:pt x="759" y="0"/>
                        <a:pt x="894" y="58"/>
                        <a:pt x="966" y="188"/>
                      </a:cubicBezTo>
                      <a:cubicBezTo>
                        <a:pt x="1037" y="318"/>
                        <a:pt x="1075" y="545"/>
                        <a:pt x="1075" y="871"/>
                      </a:cubicBezTo>
                      <a:cubicBezTo>
                        <a:pt x="1075" y="1244"/>
                        <a:pt x="983" y="1461"/>
                        <a:pt x="798" y="1527"/>
                      </a:cubicBezTo>
                      <a:cubicBezTo>
                        <a:pt x="894" y="1554"/>
                        <a:pt x="972" y="1627"/>
                        <a:pt x="1027" y="1748"/>
                      </a:cubicBezTo>
                      <a:cubicBezTo>
                        <a:pt x="1081" y="1872"/>
                        <a:pt x="1110" y="2027"/>
                        <a:pt x="1110" y="2216"/>
                      </a:cubicBezTo>
                      <a:cubicBezTo>
                        <a:pt x="1110" y="2281"/>
                        <a:pt x="1110" y="2346"/>
                        <a:pt x="1110" y="2411"/>
                      </a:cubicBezTo>
                      <a:close/>
                      <a:moveTo>
                        <a:pt x="476" y="1247"/>
                      </a:moveTo>
                      <a:cubicBezTo>
                        <a:pt x="548" y="1243"/>
                        <a:pt x="593" y="1220"/>
                        <a:pt x="609" y="1181"/>
                      </a:cubicBezTo>
                      <a:cubicBezTo>
                        <a:pt x="624" y="1142"/>
                        <a:pt x="633" y="1065"/>
                        <a:pt x="633" y="953"/>
                      </a:cubicBezTo>
                      <a:cubicBezTo>
                        <a:pt x="633" y="858"/>
                        <a:pt x="623" y="794"/>
                        <a:pt x="606" y="758"/>
                      </a:cubicBezTo>
                      <a:cubicBezTo>
                        <a:pt x="588" y="721"/>
                        <a:pt x="544" y="707"/>
                        <a:pt x="476" y="712"/>
                      </a:cubicBezTo>
                      <a:cubicBezTo>
                        <a:pt x="476" y="890"/>
                        <a:pt x="476" y="1069"/>
                        <a:pt x="476" y="1247"/>
                      </a:cubicBezTo>
                      <a:close/>
                      <a:moveTo>
                        <a:pt x="633" y="2288"/>
                      </a:moveTo>
                      <a:cubicBezTo>
                        <a:pt x="633" y="2250"/>
                        <a:pt x="633" y="2213"/>
                        <a:pt x="633" y="2176"/>
                      </a:cubicBezTo>
                      <a:cubicBezTo>
                        <a:pt x="633" y="2034"/>
                        <a:pt x="623" y="1945"/>
                        <a:pt x="606" y="1908"/>
                      </a:cubicBezTo>
                      <a:cubicBezTo>
                        <a:pt x="588" y="1875"/>
                        <a:pt x="544" y="1860"/>
                        <a:pt x="476" y="1865"/>
                      </a:cubicBezTo>
                      <a:cubicBezTo>
                        <a:pt x="476" y="2120"/>
                        <a:pt x="476" y="2375"/>
                        <a:pt x="476" y="2630"/>
                      </a:cubicBezTo>
                      <a:cubicBezTo>
                        <a:pt x="539" y="2626"/>
                        <a:pt x="582" y="2603"/>
                        <a:pt x="602" y="2561"/>
                      </a:cubicBezTo>
                      <a:cubicBezTo>
                        <a:pt x="622" y="2523"/>
                        <a:pt x="633" y="2430"/>
                        <a:pt x="633" y="2288"/>
                      </a:cubicBezTo>
                      <a:close/>
                    </a:path>
                  </a:pathLst>
                </a:custGeom>
                <a:noFill/>
                <a:ln w="7" cap="rnd">
                  <a:solidFill>
                    <a:srgbClr val="CC99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33" name="Freeform 1009"/>
                <p:cNvSpPr>
                  <a:spLocks/>
                </p:cNvSpPr>
                <p:nvPr/>
              </p:nvSpPr>
              <p:spPr bwMode="auto">
                <a:xfrm>
                  <a:off x="3027" y="1696"/>
                  <a:ext cx="168" cy="315"/>
                </a:xfrm>
                <a:custGeom>
                  <a:avLst/>
                  <a:gdLst/>
                  <a:ahLst/>
                  <a:cxnLst>
                    <a:cxn ang="0">
                      <a:pos x="168" y="307"/>
                    </a:cxn>
                    <a:cxn ang="0">
                      <a:pos x="109" y="310"/>
                    </a:cxn>
                    <a:cxn ang="0">
                      <a:pos x="109" y="144"/>
                    </a:cxn>
                    <a:cxn ang="0">
                      <a:pos x="62" y="312"/>
                    </a:cxn>
                    <a:cxn ang="0">
                      <a:pos x="0" y="315"/>
                    </a:cxn>
                    <a:cxn ang="0">
                      <a:pos x="0" y="7"/>
                    </a:cxn>
                    <a:cxn ang="0">
                      <a:pos x="59" y="5"/>
                    </a:cxn>
                    <a:cxn ang="0">
                      <a:pos x="59" y="169"/>
                    </a:cxn>
                    <a:cxn ang="0">
                      <a:pos x="106" y="3"/>
                    </a:cxn>
                    <a:cxn ang="0">
                      <a:pos x="168" y="0"/>
                    </a:cxn>
                    <a:cxn ang="0">
                      <a:pos x="168" y="307"/>
                    </a:cxn>
                  </a:cxnLst>
                  <a:rect l="0" t="0" r="r" b="b"/>
                  <a:pathLst>
                    <a:path w="168" h="315">
                      <a:moveTo>
                        <a:pt x="168" y="307"/>
                      </a:moveTo>
                      <a:cubicBezTo>
                        <a:pt x="149" y="308"/>
                        <a:pt x="129" y="309"/>
                        <a:pt x="109" y="310"/>
                      </a:cubicBezTo>
                      <a:cubicBezTo>
                        <a:pt x="109" y="254"/>
                        <a:pt x="109" y="199"/>
                        <a:pt x="109" y="144"/>
                      </a:cubicBezTo>
                      <a:cubicBezTo>
                        <a:pt x="94" y="200"/>
                        <a:pt x="77" y="256"/>
                        <a:pt x="62" y="312"/>
                      </a:cubicBezTo>
                      <a:cubicBezTo>
                        <a:pt x="41" y="313"/>
                        <a:pt x="21" y="314"/>
                        <a:pt x="0" y="315"/>
                      </a:cubicBezTo>
                      <a:cubicBezTo>
                        <a:pt x="0" y="212"/>
                        <a:pt x="0" y="110"/>
                        <a:pt x="0" y="7"/>
                      </a:cubicBezTo>
                      <a:cubicBezTo>
                        <a:pt x="20" y="6"/>
                        <a:pt x="40" y="6"/>
                        <a:pt x="59" y="5"/>
                      </a:cubicBezTo>
                      <a:cubicBezTo>
                        <a:pt x="59" y="60"/>
                        <a:pt x="59" y="114"/>
                        <a:pt x="59" y="169"/>
                      </a:cubicBezTo>
                      <a:cubicBezTo>
                        <a:pt x="74" y="114"/>
                        <a:pt x="91" y="58"/>
                        <a:pt x="106" y="3"/>
                      </a:cubicBezTo>
                      <a:cubicBezTo>
                        <a:pt x="127" y="2"/>
                        <a:pt x="148" y="1"/>
                        <a:pt x="168" y="0"/>
                      </a:cubicBezTo>
                      <a:cubicBezTo>
                        <a:pt x="168" y="102"/>
                        <a:pt x="168" y="205"/>
                        <a:pt x="168" y="307"/>
                      </a:cubicBezTo>
                    </a:path>
                  </a:pathLst>
                </a:custGeom>
                <a:noFill/>
                <a:ln w="7" cap="rnd">
                  <a:solidFill>
                    <a:srgbClr val="CC99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34" name="Freeform 1010"/>
                <p:cNvSpPr>
                  <a:spLocks/>
                </p:cNvSpPr>
                <p:nvPr/>
              </p:nvSpPr>
              <p:spPr bwMode="auto">
                <a:xfrm>
                  <a:off x="3209" y="1687"/>
                  <a:ext cx="182" cy="316"/>
                </a:xfrm>
                <a:custGeom>
                  <a:avLst/>
                  <a:gdLst/>
                  <a:ahLst/>
                  <a:cxnLst>
                    <a:cxn ang="0">
                      <a:pos x="114" y="311"/>
                    </a:cxn>
                    <a:cxn ang="0">
                      <a:pos x="114" y="68"/>
                    </a:cxn>
                    <a:cxn ang="0">
                      <a:pos x="90" y="69"/>
                    </a:cxn>
                    <a:cxn ang="0">
                      <a:pos x="90" y="224"/>
                    </a:cxn>
                    <a:cxn ang="0">
                      <a:pos x="83" y="285"/>
                    </a:cxn>
                    <a:cxn ang="0">
                      <a:pos x="61" y="308"/>
                    </a:cxn>
                    <a:cxn ang="0">
                      <a:pos x="11" y="315"/>
                    </a:cxn>
                    <a:cxn ang="0">
                      <a:pos x="0" y="316"/>
                    </a:cxn>
                    <a:cxn ang="0">
                      <a:pos x="0" y="265"/>
                    </a:cxn>
                    <a:cxn ang="0">
                      <a:pos x="17" y="260"/>
                    </a:cxn>
                    <a:cxn ang="0">
                      <a:pos x="22" y="230"/>
                    </a:cxn>
                    <a:cxn ang="0">
                      <a:pos x="22" y="7"/>
                    </a:cxn>
                    <a:cxn ang="0">
                      <a:pos x="182" y="0"/>
                    </a:cxn>
                    <a:cxn ang="0">
                      <a:pos x="182" y="308"/>
                    </a:cxn>
                    <a:cxn ang="0">
                      <a:pos x="114" y="311"/>
                    </a:cxn>
                  </a:cxnLst>
                  <a:rect l="0" t="0" r="r" b="b"/>
                  <a:pathLst>
                    <a:path w="182" h="316">
                      <a:moveTo>
                        <a:pt x="114" y="311"/>
                      </a:moveTo>
                      <a:cubicBezTo>
                        <a:pt x="114" y="230"/>
                        <a:pt x="114" y="149"/>
                        <a:pt x="114" y="68"/>
                      </a:cubicBezTo>
                      <a:cubicBezTo>
                        <a:pt x="106" y="68"/>
                        <a:pt x="98" y="68"/>
                        <a:pt x="90" y="69"/>
                      </a:cubicBezTo>
                      <a:cubicBezTo>
                        <a:pt x="90" y="120"/>
                        <a:pt x="90" y="172"/>
                        <a:pt x="90" y="224"/>
                      </a:cubicBezTo>
                      <a:cubicBezTo>
                        <a:pt x="90" y="252"/>
                        <a:pt x="88" y="272"/>
                        <a:pt x="83" y="285"/>
                      </a:cubicBezTo>
                      <a:cubicBezTo>
                        <a:pt x="78" y="297"/>
                        <a:pt x="71" y="305"/>
                        <a:pt x="61" y="308"/>
                      </a:cubicBezTo>
                      <a:cubicBezTo>
                        <a:pt x="51" y="312"/>
                        <a:pt x="34" y="314"/>
                        <a:pt x="11" y="315"/>
                      </a:cubicBezTo>
                      <a:cubicBezTo>
                        <a:pt x="7" y="315"/>
                        <a:pt x="3" y="315"/>
                        <a:pt x="0" y="316"/>
                      </a:cubicBezTo>
                      <a:cubicBezTo>
                        <a:pt x="0" y="299"/>
                        <a:pt x="0" y="282"/>
                        <a:pt x="0" y="265"/>
                      </a:cubicBezTo>
                      <a:cubicBezTo>
                        <a:pt x="8" y="265"/>
                        <a:pt x="14" y="263"/>
                        <a:pt x="17" y="260"/>
                      </a:cubicBezTo>
                      <a:cubicBezTo>
                        <a:pt x="21" y="257"/>
                        <a:pt x="22" y="247"/>
                        <a:pt x="22" y="230"/>
                      </a:cubicBezTo>
                      <a:cubicBezTo>
                        <a:pt x="22" y="156"/>
                        <a:pt x="22" y="81"/>
                        <a:pt x="22" y="7"/>
                      </a:cubicBezTo>
                      <a:cubicBezTo>
                        <a:pt x="75" y="5"/>
                        <a:pt x="129" y="3"/>
                        <a:pt x="182" y="0"/>
                      </a:cubicBezTo>
                      <a:cubicBezTo>
                        <a:pt x="182" y="103"/>
                        <a:pt x="182" y="205"/>
                        <a:pt x="182" y="308"/>
                      </a:cubicBezTo>
                      <a:cubicBezTo>
                        <a:pt x="159" y="309"/>
                        <a:pt x="137" y="310"/>
                        <a:pt x="114" y="311"/>
                      </a:cubicBezTo>
                    </a:path>
                  </a:pathLst>
                </a:custGeom>
                <a:noFill/>
                <a:ln w="7" cap="rnd">
                  <a:solidFill>
                    <a:srgbClr val="CC99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  <p:sp>
            <p:nvSpPr>
              <p:cNvPr id="2036" name="Freeform 1012"/>
              <p:cNvSpPr>
                <a:spLocks noEditPoints="1"/>
              </p:cNvSpPr>
              <p:nvPr/>
            </p:nvSpPr>
            <p:spPr bwMode="auto">
              <a:xfrm>
                <a:off x="3410" y="1676"/>
                <a:ext cx="154" cy="322"/>
              </a:xfrm>
              <a:custGeom>
                <a:avLst/>
                <a:gdLst/>
                <a:ahLst/>
                <a:cxnLst>
                  <a:cxn ang="0">
                    <a:pos x="449" y="1357"/>
                  </a:cxn>
                  <a:cxn ang="0">
                    <a:pos x="0" y="1387"/>
                  </a:cxn>
                  <a:cxn ang="0">
                    <a:pos x="0" y="1166"/>
                  </a:cxn>
                  <a:cxn ang="0">
                    <a:pos x="42" y="570"/>
                  </a:cxn>
                  <a:cxn ang="0">
                    <a:pos x="211" y="192"/>
                  </a:cxn>
                  <a:cxn ang="0">
                    <a:pos x="540" y="11"/>
                  </a:cxn>
                  <a:cxn ang="0">
                    <a:pos x="906" y="165"/>
                  </a:cxn>
                  <a:cxn ang="0">
                    <a:pos x="1055" y="599"/>
                  </a:cxn>
                  <a:cxn ang="0">
                    <a:pos x="1080" y="1681"/>
                  </a:cxn>
                  <a:cxn ang="0">
                    <a:pos x="1080" y="3340"/>
                  </a:cxn>
                  <a:cxn ang="0">
                    <a:pos x="613" y="3371"/>
                  </a:cxn>
                  <a:cxn ang="0">
                    <a:pos x="613" y="3078"/>
                  </a:cxn>
                  <a:cxn ang="0">
                    <a:pos x="501" y="3349"/>
                  </a:cxn>
                  <a:cxn ang="0">
                    <a:pos x="335" y="3450"/>
                  </a:cxn>
                  <a:cxn ang="0">
                    <a:pos x="105" y="3316"/>
                  </a:cxn>
                  <a:cxn ang="0">
                    <a:pos x="0" y="2675"/>
                  </a:cxn>
                  <a:cxn ang="0">
                    <a:pos x="0" y="2404"/>
                  </a:cxn>
                  <a:cxn ang="0">
                    <a:pos x="55" y="1894"/>
                  </a:cxn>
                  <a:cxn ang="0">
                    <a:pos x="331" y="1562"/>
                  </a:cxn>
                  <a:cxn ang="0">
                    <a:pos x="584" y="1283"/>
                  </a:cxn>
                  <a:cxn ang="0">
                    <a:pos x="601" y="1008"/>
                  </a:cxn>
                  <a:cxn ang="0">
                    <a:pos x="583" y="670"/>
                  </a:cxn>
                  <a:cxn ang="0">
                    <a:pos x="521" y="598"/>
                  </a:cxn>
                  <a:cxn ang="0">
                    <a:pos x="461" y="667"/>
                  </a:cxn>
                  <a:cxn ang="0">
                    <a:pos x="449" y="1011"/>
                  </a:cxn>
                  <a:cxn ang="0">
                    <a:pos x="449" y="1357"/>
                  </a:cxn>
                  <a:cxn ang="0">
                    <a:pos x="601" y="1801"/>
                  </a:cxn>
                  <a:cxn ang="0">
                    <a:pos x="468" y="2106"/>
                  </a:cxn>
                  <a:cxn ang="0">
                    <a:pos x="449" y="2451"/>
                  </a:cxn>
                  <a:cxn ang="0">
                    <a:pos x="466" y="2781"/>
                  </a:cxn>
                  <a:cxn ang="0">
                    <a:pos x="528" y="2851"/>
                  </a:cxn>
                  <a:cxn ang="0">
                    <a:pos x="587" y="2788"/>
                  </a:cxn>
                  <a:cxn ang="0">
                    <a:pos x="601" y="2481"/>
                  </a:cxn>
                  <a:cxn ang="0">
                    <a:pos x="601" y="1801"/>
                  </a:cxn>
                </a:cxnLst>
                <a:rect l="0" t="0" r="r" b="b"/>
                <a:pathLst>
                  <a:path w="1080" h="3456">
                    <a:moveTo>
                      <a:pt x="449" y="1357"/>
                    </a:moveTo>
                    <a:cubicBezTo>
                      <a:pt x="299" y="1367"/>
                      <a:pt x="149" y="1377"/>
                      <a:pt x="0" y="1387"/>
                    </a:cubicBezTo>
                    <a:cubicBezTo>
                      <a:pt x="0" y="1314"/>
                      <a:pt x="0" y="1239"/>
                      <a:pt x="0" y="1166"/>
                    </a:cubicBezTo>
                    <a:cubicBezTo>
                      <a:pt x="0" y="909"/>
                      <a:pt x="15" y="711"/>
                      <a:pt x="42" y="570"/>
                    </a:cubicBezTo>
                    <a:cubicBezTo>
                      <a:pt x="69" y="431"/>
                      <a:pt x="128" y="306"/>
                      <a:pt x="211" y="192"/>
                    </a:cubicBezTo>
                    <a:cubicBezTo>
                      <a:pt x="294" y="79"/>
                      <a:pt x="405" y="20"/>
                      <a:pt x="540" y="11"/>
                    </a:cubicBezTo>
                    <a:cubicBezTo>
                      <a:pt x="702" y="0"/>
                      <a:pt x="826" y="51"/>
                      <a:pt x="906" y="165"/>
                    </a:cubicBezTo>
                    <a:cubicBezTo>
                      <a:pt x="987" y="283"/>
                      <a:pt x="1039" y="426"/>
                      <a:pt x="1055" y="599"/>
                    </a:cubicBezTo>
                    <a:cubicBezTo>
                      <a:pt x="1071" y="775"/>
                      <a:pt x="1080" y="1135"/>
                      <a:pt x="1080" y="1681"/>
                    </a:cubicBezTo>
                    <a:cubicBezTo>
                      <a:pt x="1080" y="2234"/>
                      <a:pt x="1080" y="2787"/>
                      <a:pt x="1080" y="3340"/>
                    </a:cubicBezTo>
                    <a:cubicBezTo>
                      <a:pt x="925" y="3351"/>
                      <a:pt x="769" y="3361"/>
                      <a:pt x="613" y="3371"/>
                    </a:cubicBezTo>
                    <a:cubicBezTo>
                      <a:pt x="613" y="3274"/>
                      <a:pt x="613" y="3175"/>
                      <a:pt x="613" y="3078"/>
                    </a:cubicBezTo>
                    <a:cubicBezTo>
                      <a:pt x="585" y="3197"/>
                      <a:pt x="547" y="3288"/>
                      <a:pt x="501" y="3349"/>
                    </a:cubicBezTo>
                    <a:cubicBezTo>
                      <a:pt x="455" y="3413"/>
                      <a:pt x="399" y="3446"/>
                      <a:pt x="335" y="3450"/>
                    </a:cubicBezTo>
                    <a:cubicBezTo>
                      <a:pt x="251" y="3456"/>
                      <a:pt x="174" y="3412"/>
                      <a:pt x="105" y="3316"/>
                    </a:cubicBezTo>
                    <a:cubicBezTo>
                      <a:pt x="36" y="3223"/>
                      <a:pt x="0" y="3009"/>
                      <a:pt x="0" y="2675"/>
                    </a:cubicBezTo>
                    <a:cubicBezTo>
                      <a:pt x="0" y="2585"/>
                      <a:pt x="0" y="2494"/>
                      <a:pt x="0" y="2404"/>
                    </a:cubicBezTo>
                    <a:cubicBezTo>
                      <a:pt x="0" y="2157"/>
                      <a:pt x="19" y="1987"/>
                      <a:pt x="55" y="1894"/>
                    </a:cubicBezTo>
                    <a:cubicBezTo>
                      <a:pt x="91" y="1802"/>
                      <a:pt x="186" y="1693"/>
                      <a:pt x="331" y="1562"/>
                    </a:cubicBezTo>
                    <a:cubicBezTo>
                      <a:pt x="488" y="1420"/>
                      <a:pt x="574" y="1329"/>
                      <a:pt x="584" y="1283"/>
                    </a:cubicBezTo>
                    <a:cubicBezTo>
                      <a:pt x="594" y="1238"/>
                      <a:pt x="601" y="1145"/>
                      <a:pt x="601" y="1008"/>
                    </a:cubicBezTo>
                    <a:cubicBezTo>
                      <a:pt x="601" y="837"/>
                      <a:pt x="594" y="722"/>
                      <a:pt x="583" y="670"/>
                    </a:cubicBezTo>
                    <a:cubicBezTo>
                      <a:pt x="570" y="619"/>
                      <a:pt x="550" y="596"/>
                      <a:pt x="521" y="598"/>
                    </a:cubicBezTo>
                    <a:cubicBezTo>
                      <a:pt x="489" y="600"/>
                      <a:pt x="469" y="623"/>
                      <a:pt x="461" y="667"/>
                    </a:cubicBezTo>
                    <a:cubicBezTo>
                      <a:pt x="453" y="712"/>
                      <a:pt x="449" y="827"/>
                      <a:pt x="449" y="1011"/>
                    </a:cubicBezTo>
                    <a:cubicBezTo>
                      <a:pt x="449" y="1126"/>
                      <a:pt x="449" y="1242"/>
                      <a:pt x="449" y="1357"/>
                    </a:cubicBezTo>
                    <a:close/>
                    <a:moveTo>
                      <a:pt x="601" y="1801"/>
                    </a:moveTo>
                    <a:cubicBezTo>
                      <a:pt x="525" y="1923"/>
                      <a:pt x="479" y="2025"/>
                      <a:pt x="468" y="2106"/>
                    </a:cubicBezTo>
                    <a:cubicBezTo>
                      <a:pt x="455" y="2186"/>
                      <a:pt x="449" y="2301"/>
                      <a:pt x="449" y="2451"/>
                    </a:cubicBezTo>
                    <a:cubicBezTo>
                      <a:pt x="449" y="2623"/>
                      <a:pt x="455" y="2732"/>
                      <a:pt x="466" y="2781"/>
                    </a:cubicBezTo>
                    <a:cubicBezTo>
                      <a:pt x="476" y="2830"/>
                      <a:pt x="497" y="2854"/>
                      <a:pt x="528" y="2851"/>
                    </a:cubicBezTo>
                    <a:cubicBezTo>
                      <a:pt x="558" y="2850"/>
                      <a:pt x="578" y="2828"/>
                      <a:pt x="587" y="2788"/>
                    </a:cubicBezTo>
                    <a:cubicBezTo>
                      <a:pt x="596" y="2750"/>
                      <a:pt x="601" y="2648"/>
                      <a:pt x="601" y="2481"/>
                    </a:cubicBezTo>
                    <a:cubicBezTo>
                      <a:pt x="601" y="2254"/>
                      <a:pt x="601" y="2027"/>
                      <a:pt x="601" y="1801"/>
                    </a:cubicBezTo>
                    <a:close/>
                  </a:path>
                </a:pathLst>
              </a:custGeom>
              <a:noFill/>
              <a:ln w="7" cap="rnd">
                <a:solidFill>
                  <a:srgbClr val="CC99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037" name="Freeform 1013"/>
              <p:cNvSpPr>
                <a:spLocks/>
              </p:cNvSpPr>
              <p:nvPr/>
            </p:nvSpPr>
            <p:spPr bwMode="auto">
              <a:xfrm>
                <a:off x="3646" y="1596"/>
                <a:ext cx="160" cy="392"/>
              </a:xfrm>
              <a:custGeom>
                <a:avLst/>
                <a:gdLst/>
                <a:ahLst/>
                <a:cxnLst>
                  <a:cxn ang="0">
                    <a:pos x="130" y="169"/>
                  </a:cxn>
                  <a:cxn ang="0">
                    <a:pos x="153" y="192"/>
                  </a:cxn>
                  <a:cxn ang="0">
                    <a:pos x="160" y="268"/>
                  </a:cxn>
                  <a:cxn ang="0">
                    <a:pos x="153" y="338"/>
                  </a:cxn>
                  <a:cxn ang="0">
                    <a:pos x="127" y="376"/>
                  </a:cxn>
                  <a:cxn ang="0">
                    <a:pos x="81" y="391"/>
                  </a:cxn>
                  <a:cxn ang="0">
                    <a:pos x="30" y="378"/>
                  </a:cxn>
                  <a:cxn ang="0">
                    <a:pos x="6" y="343"/>
                  </a:cxn>
                  <a:cxn ang="0">
                    <a:pos x="0" y="268"/>
                  </a:cxn>
                  <a:cxn ang="0">
                    <a:pos x="0" y="238"/>
                  </a:cxn>
                  <a:cxn ang="0">
                    <a:pos x="68" y="235"/>
                  </a:cxn>
                  <a:cxn ang="0">
                    <a:pos x="68" y="296"/>
                  </a:cxn>
                  <a:cxn ang="0">
                    <a:pos x="70" y="327"/>
                  </a:cxn>
                  <a:cxn ang="0">
                    <a:pos x="79" y="333"/>
                  </a:cxn>
                  <a:cxn ang="0">
                    <a:pos x="90" y="325"/>
                  </a:cxn>
                  <a:cxn ang="0">
                    <a:pos x="92" y="281"/>
                  </a:cxn>
                  <a:cxn ang="0">
                    <a:pos x="92" y="255"/>
                  </a:cxn>
                  <a:cxn ang="0">
                    <a:pos x="89" y="224"/>
                  </a:cxn>
                  <a:cxn ang="0">
                    <a:pos x="78" y="211"/>
                  </a:cxn>
                  <a:cxn ang="0">
                    <a:pos x="51" y="209"/>
                  </a:cxn>
                  <a:cxn ang="0">
                    <a:pos x="51" y="154"/>
                  </a:cxn>
                  <a:cxn ang="0">
                    <a:pos x="81" y="150"/>
                  </a:cxn>
                  <a:cxn ang="0">
                    <a:pos x="90" y="139"/>
                  </a:cxn>
                  <a:cxn ang="0">
                    <a:pos x="92" y="112"/>
                  </a:cxn>
                  <a:cxn ang="0">
                    <a:pos x="92" y="91"/>
                  </a:cxn>
                  <a:cxn ang="0">
                    <a:pos x="89" y="65"/>
                  </a:cxn>
                  <a:cxn ang="0">
                    <a:pos x="80" y="59"/>
                  </a:cxn>
                  <a:cxn ang="0">
                    <a:pos x="71" y="66"/>
                  </a:cxn>
                  <a:cxn ang="0">
                    <a:pos x="68" y="95"/>
                  </a:cxn>
                  <a:cxn ang="0">
                    <a:pos x="68" y="125"/>
                  </a:cxn>
                  <a:cxn ang="0">
                    <a:pos x="0" y="128"/>
                  </a:cxn>
                  <a:cxn ang="0">
                    <a:pos x="0" y="96"/>
                  </a:cxn>
                  <a:cxn ang="0">
                    <a:pos x="18" y="23"/>
                  </a:cxn>
                  <a:cxn ang="0">
                    <a:pos x="74" y="2"/>
                  </a:cxn>
                  <a:cxn ang="0">
                    <a:pos x="140" y="25"/>
                  </a:cxn>
                  <a:cxn ang="0">
                    <a:pos x="158" y="97"/>
                  </a:cxn>
                  <a:cxn ang="0">
                    <a:pos x="151" y="143"/>
                  </a:cxn>
                  <a:cxn ang="0">
                    <a:pos x="130" y="169"/>
                  </a:cxn>
                </a:cxnLst>
                <a:rect l="0" t="0" r="r" b="b"/>
                <a:pathLst>
                  <a:path w="160" h="392">
                    <a:moveTo>
                      <a:pt x="130" y="169"/>
                    </a:moveTo>
                    <a:cubicBezTo>
                      <a:pt x="140" y="174"/>
                      <a:pt x="148" y="181"/>
                      <a:pt x="153" y="192"/>
                    </a:cubicBezTo>
                    <a:cubicBezTo>
                      <a:pt x="158" y="202"/>
                      <a:pt x="160" y="228"/>
                      <a:pt x="160" y="268"/>
                    </a:cubicBezTo>
                    <a:cubicBezTo>
                      <a:pt x="160" y="298"/>
                      <a:pt x="158" y="321"/>
                      <a:pt x="153" y="338"/>
                    </a:cubicBezTo>
                    <a:cubicBezTo>
                      <a:pt x="148" y="354"/>
                      <a:pt x="139" y="367"/>
                      <a:pt x="127" y="376"/>
                    </a:cubicBezTo>
                    <a:cubicBezTo>
                      <a:pt x="115" y="385"/>
                      <a:pt x="100" y="390"/>
                      <a:pt x="81" y="391"/>
                    </a:cubicBezTo>
                    <a:cubicBezTo>
                      <a:pt x="59" y="392"/>
                      <a:pt x="42" y="388"/>
                      <a:pt x="30" y="378"/>
                    </a:cubicBezTo>
                    <a:cubicBezTo>
                      <a:pt x="18" y="369"/>
                      <a:pt x="9" y="357"/>
                      <a:pt x="6" y="343"/>
                    </a:cubicBezTo>
                    <a:cubicBezTo>
                      <a:pt x="2" y="329"/>
                      <a:pt x="0" y="304"/>
                      <a:pt x="0" y="268"/>
                    </a:cubicBezTo>
                    <a:cubicBezTo>
                      <a:pt x="0" y="258"/>
                      <a:pt x="0" y="248"/>
                      <a:pt x="0" y="238"/>
                    </a:cubicBezTo>
                    <a:cubicBezTo>
                      <a:pt x="22" y="237"/>
                      <a:pt x="45" y="236"/>
                      <a:pt x="68" y="235"/>
                    </a:cubicBezTo>
                    <a:cubicBezTo>
                      <a:pt x="68" y="256"/>
                      <a:pt x="68" y="276"/>
                      <a:pt x="68" y="296"/>
                    </a:cubicBezTo>
                    <a:cubicBezTo>
                      <a:pt x="68" y="313"/>
                      <a:pt x="69" y="323"/>
                      <a:pt x="70" y="327"/>
                    </a:cubicBezTo>
                    <a:cubicBezTo>
                      <a:pt x="71" y="332"/>
                      <a:pt x="74" y="334"/>
                      <a:pt x="79" y="333"/>
                    </a:cubicBezTo>
                    <a:cubicBezTo>
                      <a:pt x="85" y="333"/>
                      <a:pt x="88" y="330"/>
                      <a:pt x="90" y="325"/>
                    </a:cubicBezTo>
                    <a:cubicBezTo>
                      <a:pt x="91" y="319"/>
                      <a:pt x="92" y="304"/>
                      <a:pt x="92" y="281"/>
                    </a:cubicBezTo>
                    <a:cubicBezTo>
                      <a:pt x="92" y="272"/>
                      <a:pt x="92" y="264"/>
                      <a:pt x="92" y="255"/>
                    </a:cubicBezTo>
                    <a:cubicBezTo>
                      <a:pt x="92" y="241"/>
                      <a:pt x="91" y="230"/>
                      <a:pt x="89" y="224"/>
                    </a:cubicBezTo>
                    <a:cubicBezTo>
                      <a:pt x="86" y="217"/>
                      <a:pt x="83" y="213"/>
                      <a:pt x="78" y="211"/>
                    </a:cubicBezTo>
                    <a:cubicBezTo>
                      <a:pt x="74" y="209"/>
                      <a:pt x="65" y="208"/>
                      <a:pt x="51" y="209"/>
                    </a:cubicBezTo>
                    <a:cubicBezTo>
                      <a:pt x="51" y="190"/>
                      <a:pt x="51" y="172"/>
                      <a:pt x="51" y="154"/>
                    </a:cubicBezTo>
                    <a:cubicBezTo>
                      <a:pt x="68" y="153"/>
                      <a:pt x="78" y="152"/>
                      <a:pt x="81" y="150"/>
                    </a:cubicBezTo>
                    <a:cubicBezTo>
                      <a:pt x="85" y="149"/>
                      <a:pt x="88" y="145"/>
                      <a:pt x="90" y="139"/>
                    </a:cubicBezTo>
                    <a:cubicBezTo>
                      <a:pt x="91" y="133"/>
                      <a:pt x="92" y="124"/>
                      <a:pt x="92" y="112"/>
                    </a:cubicBezTo>
                    <a:cubicBezTo>
                      <a:pt x="92" y="105"/>
                      <a:pt x="92" y="98"/>
                      <a:pt x="92" y="91"/>
                    </a:cubicBezTo>
                    <a:cubicBezTo>
                      <a:pt x="92" y="78"/>
                      <a:pt x="91" y="69"/>
                      <a:pt x="89" y="65"/>
                    </a:cubicBezTo>
                    <a:cubicBezTo>
                      <a:pt x="87" y="61"/>
                      <a:pt x="84" y="59"/>
                      <a:pt x="80" y="59"/>
                    </a:cubicBezTo>
                    <a:cubicBezTo>
                      <a:pt x="75" y="60"/>
                      <a:pt x="72" y="62"/>
                      <a:pt x="71" y="66"/>
                    </a:cubicBezTo>
                    <a:cubicBezTo>
                      <a:pt x="69" y="71"/>
                      <a:pt x="68" y="80"/>
                      <a:pt x="68" y="95"/>
                    </a:cubicBezTo>
                    <a:cubicBezTo>
                      <a:pt x="68" y="105"/>
                      <a:pt x="68" y="115"/>
                      <a:pt x="68" y="125"/>
                    </a:cubicBezTo>
                    <a:cubicBezTo>
                      <a:pt x="45" y="126"/>
                      <a:pt x="22" y="127"/>
                      <a:pt x="0" y="128"/>
                    </a:cubicBezTo>
                    <a:cubicBezTo>
                      <a:pt x="0" y="118"/>
                      <a:pt x="0" y="107"/>
                      <a:pt x="0" y="96"/>
                    </a:cubicBezTo>
                    <a:cubicBezTo>
                      <a:pt x="0" y="61"/>
                      <a:pt x="6" y="36"/>
                      <a:pt x="18" y="23"/>
                    </a:cubicBezTo>
                    <a:cubicBezTo>
                      <a:pt x="29" y="10"/>
                      <a:pt x="48" y="3"/>
                      <a:pt x="74" y="2"/>
                    </a:cubicBezTo>
                    <a:cubicBezTo>
                      <a:pt x="107" y="0"/>
                      <a:pt x="129" y="8"/>
                      <a:pt x="140" y="25"/>
                    </a:cubicBezTo>
                    <a:cubicBezTo>
                      <a:pt x="152" y="42"/>
                      <a:pt x="158" y="66"/>
                      <a:pt x="158" y="97"/>
                    </a:cubicBezTo>
                    <a:cubicBezTo>
                      <a:pt x="158" y="118"/>
                      <a:pt x="156" y="133"/>
                      <a:pt x="151" y="143"/>
                    </a:cubicBezTo>
                    <a:cubicBezTo>
                      <a:pt x="147" y="152"/>
                      <a:pt x="140" y="161"/>
                      <a:pt x="130" y="169"/>
                    </a:cubicBezTo>
                  </a:path>
                </a:pathLst>
              </a:custGeom>
              <a:noFill/>
              <a:ln w="7" cap="rnd">
                <a:solidFill>
                  <a:srgbClr val="CC99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038" name="Freeform 1014"/>
              <p:cNvSpPr>
                <a:spLocks noEditPoints="1"/>
              </p:cNvSpPr>
              <p:nvPr/>
            </p:nvSpPr>
            <p:spPr bwMode="auto">
              <a:xfrm>
                <a:off x="3829" y="1658"/>
                <a:ext cx="156" cy="320"/>
              </a:xfrm>
              <a:custGeom>
                <a:avLst/>
                <a:gdLst/>
                <a:ahLst/>
                <a:cxnLst>
                  <a:cxn ang="0">
                    <a:pos x="1098" y="1741"/>
                  </a:cxn>
                  <a:cxn ang="0">
                    <a:pos x="478" y="1783"/>
                  </a:cxn>
                  <a:cxn ang="0">
                    <a:pos x="478" y="2498"/>
                  </a:cxn>
                  <a:cxn ang="0">
                    <a:pos x="494" y="2786"/>
                  </a:cxn>
                  <a:cxn ang="0">
                    <a:pos x="553" y="2847"/>
                  </a:cxn>
                  <a:cxn ang="0">
                    <a:pos x="627" y="2755"/>
                  </a:cxn>
                  <a:cxn ang="0">
                    <a:pos x="644" y="2422"/>
                  </a:cxn>
                  <a:cxn ang="0">
                    <a:pos x="644" y="1986"/>
                  </a:cxn>
                  <a:cxn ang="0">
                    <a:pos x="1098" y="1956"/>
                  </a:cxn>
                  <a:cxn ang="0">
                    <a:pos x="1098" y="2200"/>
                  </a:cxn>
                  <a:cxn ang="0">
                    <a:pos x="1081" y="2672"/>
                  </a:cxn>
                  <a:cxn ang="0">
                    <a:pos x="994" y="3029"/>
                  </a:cxn>
                  <a:cxn ang="0">
                    <a:pos x="823" y="3320"/>
                  </a:cxn>
                  <a:cxn ang="0">
                    <a:pos x="563" y="3432"/>
                  </a:cxn>
                  <a:cxn ang="0">
                    <a:pos x="295" y="3358"/>
                  </a:cxn>
                  <a:cxn ang="0">
                    <a:pos x="115" y="3116"/>
                  </a:cxn>
                  <a:cxn ang="0">
                    <a:pos x="24" y="2768"/>
                  </a:cxn>
                  <a:cxn ang="0">
                    <a:pos x="0" y="2209"/>
                  </a:cxn>
                  <a:cxn ang="0">
                    <a:pos x="0" y="1245"/>
                  </a:cxn>
                  <a:cxn ang="0">
                    <a:pos x="55" y="556"/>
                  </a:cxn>
                  <a:cxn ang="0">
                    <a:pos x="238" y="160"/>
                  </a:cxn>
                  <a:cxn ang="0">
                    <a:pos x="530" y="9"/>
                  </a:cxn>
                  <a:cxn ang="0">
                    <a:pos x="863" y="146"/>
                  </a:cxn>
                  <a:cxn ang="0">
                    <a:pos x="1046" y="559"/>
                  </a:cxn>
                  <a:cxn ang="0">
                    <a:pos x="1098" y="1303"/>
                  </a:cxn>
                  <a:cxn ang="0">
                    <a:pos x="1098" y="1741"/>
                  </a:cxn>
                  <a:cxn ang="0">
                    <a:pos x="618" y="1236"/>
                  </a:cxn>
                  <a:cxn ang="0">
                    <a:pos x="618" y="994"/>
                  </a:cxn>
                  <a:cxn ang="0">
                    <a:pos x="605" y="664"/>
                  </a:cxn>
                  <a:cxn ang="0">
                    <a:pos x="552" y="592"/>
                  </a:cxn>
                  <a:cxn ang="0">
                    <a:pos x="490" y="659"/>
                  </a:cxn>
                  <a:cxn ang="0">
                    <a:pos x="478" y="1004"/>
                  </a:cxn>
                  <a:cxn ang="0">
                    <a:pos x="478" y="1245"/>
                  </a:cxn>
                  <a:cxn ang="0">
                    <a:pos x="618" y="1236"/>
                  </a:cxn>
                </a:cxnLst>
                <a:rect l="0" t="0" r="r" b="b"/>
                <a:pathLst>
                  <a:path w="1098" h="3439">
                    <a:moveTo>
                      <a:pt x="1098" y="1741"/>
                    </a:moveTo>
                    <a:cubicBezTo>
                      <a:pt x="892" y="1755"/>
                      <a:pt x="685" y="1770"/>
                      <a:pt x="478" y="1783"/>
                    </a:cubicBezTo>
                    <a:cubicBezTo>
                      <a:pt x="478" y="2022"/>
                      <a:pt x="478" y="2260"/>
                      <a:pt x="478" y="2498"/>
                    </a:cubicBezTo>
                    <a:cubicBezTo>
                      <a:pt x="478" y="2648"/>
                      <a:pt x="483" y="2744"/>
                      <a:pt x="494" y="2786"/>
                    </a:cubicBezTo>
                    <a:cubicBezTo>
                      <a:pt x="504" y="2828"/>
                      <a:pt x="524" y="2849"/>
                      <a:pt x="553" y="2847"/>
                    </a:cubicBezTo>
                    <a:cubicBezTo>
                      <a:pt x="590" y="2845"/>
                      <a:pt x="614" y="2813"/>
                      <a:pt x="627" y="2755"/>
                    </a:cubicBezTo>
                    <a:cubicBezTo>
                      <a:pt x="639" y="2697"/>
                      <a:pt x="644" y="2587"/>
                      <a:pt x="644" y="2422"/>
                    </a:cubicBezTo>
                    <a:cubicBezTo>
                      <a:pt x="644" y="2277"/>
                      <a:pt x="644" y="2132"/>
                      <a:pt x="644" y="1986"/>
                    </a:cubicBezTo>
                    <a:cubicBezTo>
                      <a:pt x="796" y="1976"/>
                      <a:pt x="947" y="1966"/>
                      <a:pt x="1098" y="1956"/>
                    </a:cubicBezTo>
                    <a:cubicBezTo>
                      <a:pt x="1098" y="2037"/>
                      <a:pt x="1098" y="2118"/>
                      <a:pt x="1098" y="2200"/>
                    </a:cubicBezTo>
                    <a:cubicBezTo>
                      <a:pt x="1098" y="2404"/>
                      <a:pt x="1093" y="2562"/>
                      <a:pt x="1081" y="2672"/>
                    </a:cubicBezTo>
                    <a:cubicBezTo>
                      <a:pt x="1068" y="2783"/>
                      <a:pt x="1039" y="2901"/>
                      <a:pt x="994" y="3029"/>
                    </a:cubicBezTo>
                    <a:cubicBezTo>
                      <a:pt x="950" y="3157"/>
                      <a:pt x="892" y="3252"/>
                      <a:pt x="823" y="3320"/>
                    </a:cubicBezTo>
                    <a:cubicBezTo>
                      <a:pt x="754" y="3387"/>
                      <a:pt x="667" y="3425"/>
                      <a:pt x="563" y="3432"/>
                    </a:cubicBezTo>
                    <a:cubicBezTo>
                      <a:pt x="462" y="3439"/>
                      <a:pt x="371" y="3415"/>
                      <a:pt x="295" y="3358"/>
                    </a:cubicBezTo>
                    <a:cubicBezTo>
                      <a:pt x="218" y="3300"/>
                      <a:pt x="157" y="3220"/>
                      <a:pt x="115" y="3116"/>
                    </a:cubicBezTo>
                    <a:cubicBezTo>
                      <a:pt x="72" y="3011"/>
                      <a:pt x="41" y="2896"/>
                      <a:pt x="24" y="2768"/>
                    </a:cubicBezTo>
                    <a:cubicBezTo>
                      <a:pt x="8" y="2642"/>
                      <a:pt x="0" y="2455"/>
                      <a:pt x="0" y="2209"/>
                    </a:cubicBezTo>
                    <a:cubicBezTo>
                      <a:pt x="0" y="1887"/>
                      <a:pt x="0" y="1566"/>
                      <a:pt x="0" y="1245"/>
                    </a:cubicBezTo>
                    <a:cubicBezTo>
                      <a:pt x="0" y="956"/>
                      <a:pt x="20" y="725"/>
                      <a:pt x="55" y="556"/>
                    </a:cubicBezTo>
                    <a:cubicBezTo>
                      <a:pt x="91" y="386"/>
                      <a:pt x="155" y="256"/>
                      <a:pt x="238" y="160"/>
                    </a:cubicBezTo>
                    <a:cubicBezTo>
                      <a:pt x="321" y="67"/>
                      <a:pt x="419" y="16"/>
                      <a:pt x="530" y="9"/>
                    </a:cubicBezTo>
                    <a:cubicBezTo>
                      <a:pt x="664" y="0"/>
                      <a:pt x="776" y="43"/>
                      <a:pt x="863" y="146"/>
                    </a:cubicBezTo>
                    <a:cubicBezTo>
                      <a:pt x="948" y="248"/>
                      <a:pt x="1012" y="384"/>
                      <a:pt x="1046" y="559"/>
                    </a:cubicBezTo>
                    <a:cubicBezTo>
                      <a:pt x="1080" y="734"/>
                      <a:pt x="1098" y="982"/>
                      <a:pt x="1098" y="1303"/>
                    </a:cubicBezTo>
                    <a:cubicBezTo>
                      <a:pt x="1098" y="1449"/>
                      <a:pt x="1098" y="1596"/>
                      <a:pt x="1098" y="1741"/>
                    </a:cubicBezTo>
                    <a:close/>
                    <a:moveTo>
                      <a:pt x="618" y="1236"/>
                    </a:moveTo>
                    <a:cubicBezTo>
                      <a:pt x="618" y="1155"/>
                      <a:pt x="618" y="1075"/>
                      <a:pt x="618" y="994"/>
                    </a:cubicBezTo>
                    <a:cubicBezTo>
                      <a:pt x="618" y="822"/>
                      <a:pt x="614" y="713"/>
                      <a:pt x="605" y="664"/>
                    </a:cubicBezTo>
                    <a:cubicBezTo>
                      <a:pt x="597" y="614"/>
                      <a:pt x="579" y="591"/>
                      <a:pt x="552" y="592"/>
                    </a:cubicBezTo>
                    <a:cubicBezTo>
                      <a:pt x="519" y="595"/>
                      <a:pt x="499" y="616"/>
                      <a:pt x="490" y="659"/>
                    </a:cubicBezTo>
                    <a:cubicBezTo>
                      <a:pt x="482" y="702"/>
                      <a:pt x="478" y="817"/>
                      <a:pt x="478" y="1004"/>
                    </a:cubicBezTo>
                    <a:cubicBezTo>
                      <a:pt x="478" y="1084"/>
                      <a:pt x="478" y="1165"/>
                      <a:pt x="478" y="1245"/>
                    </a:cubicBezTo>
                    <a:cubicBezTo>
                      <a:pt x="525" y="1242"/>
                      <a:pt x="572" y="1239"/>
                      <a:pt x="618" y="1236"/>
                    </a:cubicBezTo>
                    <a:close/>
                  </a:path>
                </a:pathLst>
              </a:custGeom>
              <a:noFill/>
              <a:ln w="7" cap="rnd">
                <a:solidFill>
                  <a:srgbClr val="CC99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039" name="Freeform 1015"/>
              <p:cNvSpPr>
                <a:spLocks noEditPoints="1"/>
              </p:cNvSpPr>
              <p:nvPr/>
            </p:nvSpPr>
            <p:spPr bwMode="auto">
              <a:xfrm>
                <a:off x="4007" y="1585"/>
                <a:ext cx="156" cy="383"/>
              </a:xfrm>
              <a:custGeom>
                <a:avLst/>
                <a:gdLst/>
                <a:ahLst/>
                <a:cxnLst>
                  <a:cxn ang="0">
                    <a:pos x="619" y="3396"/>
                  </a:cxn>
                  <a:cxn ang="0">
                    <a:pos x="619" y="1707"/>
                  </a:cxn>
                  <a:cxn ang="0">
                    <a:pos x="613" y="1433"/>
                  </a:cxn>
                  <a:cxn ang="0">
                    <a:pos x="549" y="1323"/>
                  </a:cxn>
                  <a:cxn ang="0">
                    <a:pos x="484" y="1445"/>
                  </a:cxn>
                  <a:cxn ang="0">
                    <a:pos x="478" y="1717"/>
                  </a:cxn>
                  <a:cxn ang="0">
                    <a:pos x="478" y="3298"/>
                  </a:cxn>
                  <a:cxn ang="0">
                    <a:pos x="549" y="3578"/>
                  </a:cxn>
                  <a:cxn ang="0">
                    <a:pos x="619" y="3396"/>
                  </a:cxn>
                  <a:cxn ang="0">
                    <a:pos x="733" y="760"/>
                  </a:cxn>
                  <a:cxn ang="0">
                    <a:pos x="1089" y="1317"/>
                  </a:cxn>
                  <a:cxn ang="0">
                    <a:pos x="1097" y="1924"/>
                  </a:cxn>
                  <a:cxn ang="0">
                    <a:pos x="1097" y="2731"/>
                  </a:cxn>
                  <a:cxn ang="0">
                    <a:pos x="1061" y="3498"/>
                  </a:cxn>
                  <a:cxn ang="0">
                    <a:pos x="546" y="4109"/>
                  </a:cxn>
                  <a:cxn ang="0">
                    <a:pos x="344" y="4112"/>
                  </a:cxn>
                  <a:cxn ang="0">
                    <a:pos x="174" y="3997"/>
                  </a:cxn>
                  <a:cxn ang="0">
                    <a:pos x="26" y="3566"/>
                  </a:cxn>
                  <a:cxn ang="0">
                    <a:pos x="0" y="2917"/>
                  </a:cxn>
                  <a:cxn ang="0">
                    <a:pos x="0" y="976"/>
                  </a:cxn>
                  <a:cxn ang="0">
                    <a:pos x="130" y="297"/>
                  </a:cxn>
                  <a:cxn ang="0">
                    <a:pos x="471" y="18"/>
                  </a:cxn>
                  <a:cxn ang="0">
                    <a:pos x="722" y="26"/>
                  </a:cxn>
                  <a:cxn ang="0">
                    <a:pos x="937" y="36"/>
                  </a:cxn>
                  <a:cxn ang="0">
                    <a:pos x="1043" y="0"/>
                  </a:cxn>
                  <a:cxn ang="0">
                    <a:pos x="1043" y="520"/>
                  </a:cxn>
                  <a:cxn ang="0">
                    <a:pos x="951" y="561"/>
                  </a:cxn>
                  <a:cxn ang="0">
                    <a:pos x="770" y="553"/>
                  </a:cxn>
                  <a:cxn ang="0">
                    <a:pos x="600" y="545"/>
                  </a:cxn>
                  <a:cxn ang="0">
                    <a:pos x="480" y="747"/>
                  </a:cxn>
                  <a:cxn ang="0">
                    <a:pos x="473" y="1069"/>
                  </a:cxn>
                  <a:cxn ang="0">
                    <a:pos x="733" y="760"/>
                  </a:cxn>
                </a:cxnLst>
                <a:rect l="0" t="0" r="r" b="b"/>
                <a:pathLst>
                  <a:path w="1097" h="4118">
                    <a:moveTo>
                      <a:pt x="619" y="3396"/>
                    </a:moveTo>
                    <a:cubicBezTo>
                      <a:pt x="619" y="2833"/>
                      <a:pt x="619" y="2270"/>
                      <a:pt x="619" y="1707"/>
                    </a:cubicBezTo>
                    <a:cubicBezTo>
                      <a:pt x="619" y="1560"/>
                      <a:pt x="616" y="1468"/>
                      <a:pt x="613" y="1433"/>
                    </a:cubicBezTo>
                    <a:cubicBezTo>
                      <a:pt x="605" y="1357"/>
                      <a:pt x="583" y="1321"/>
                      <a:pt x="549" y="1323"/>
                    </a:cubicBezTo>
                    <a:cubicBezTo>
                      <a:pt x="515" y="1326"/>
                      <a:pt x="492" y="1367"/>
                      <a:pt x="484" y="1445"/>
                    </a:cubicBezTo>
                    <a:cubicBezTo>
                      <a:pt x="480" y="1482"/>
                      <a:pt x="478" y="1572"/>
                      <a:pt x="478" y="1717"/>
                    </a:cubicBezTo>
                    <a:cubicBezTo>
                      <a:pt x="478" y="2244"/>
                      <a:pt x="478" y="2771"/>
                      <a:pt x="478" y="3298"/>
                    </a:cubicBezTo>
                    <a:cubicBezTo>
                      <a:pt x="478" y="3488"/>
                      <a:pt x="501" y="3581"/>
                      <a:pt x="549" y="3578"/>
                    </a:cubicBezTo>
                    <a:cubicBezTo>
                      <a:pt x="595" y="3575"/>
                      <a:pt x="619" y="3513"/>
                      <a:pt x="619" y="3396"/>
                    </a:cubicBezTo>
                    <a:close/>
                    <a:moveTo>
                      <a:pt x="733" y="760"/>
                    </a:moveTo>
                    <a:cubicBezTo>
                      <a:pt x="960" y="745"/>
                      <a:pt x="1079" y="931"/>
                      <a:pt x="1089" y="1317"/>
                    </a:cubicBezTo>
                    <a:cubicBezTo>
                      <a:pt x="1094" y="1501"/>
                      <a:pt x="1097" y="1703"/>
                      <a:pt x="1097" y="1924"/>
                    </a:cubicBezTo>
                    <a:cubicBezTo>
                      <a:pt x="1097" y="2193"/>
                      <a:pt x="1097" y="2462"/>
                      <a:pt x="1097" y="2731"/>
                    </a:cubicBezTo>
                    <a:cubicBezTo>
                      <a:pt x="1097" y="3105"/>
                      <a:pt x="1085" y="3360"/>
                      <a:pt x="1061" y="3498"/>
                    </a:cubicBezTo>
                    <a:cubicBezTo>
                      <a:pt x="993" y="3887"/>
                      <a:pt x="819" y="4090"/>
                      <a:pt x="546" y="4109"/>
                    </a:cubicBezTo>
                    <a:cubicBezTo>
                      <a:pt x="442" y="4116"/>
                      <a:pt x="376" y="4118"/>
                      <a:pt x="344" y="4112"/>
                    </a:cubicBezTo>
                    <a:cubicBezTo>
                      <a:pt x="277" y="4099"/>
                      <a:pt x="220" y="4061"/>
                      <a:pt x="174" y="3997"/>
                    </a:cubicBezTo>
                    <a:cubicBezTo>
                      <a:pt x="101" y="3893"/>
                      <a:pt x="50" y="3751"/>
                      <a:pt x="26" y="3566"/>
                    </a:cubicBezTo>
                    <a:cubicBezTo>
                      <a:pt x="9" y="3430"/>
                      <a:pt x="0" y="3213"/>
                      <a:pt x="0" y="2917"/>
                    </a:cubicBezTo>
                    <a:cubicBezTo>
                      <a:pt x="0" y="2270"/>
                      <a:pt x="0" y="1624"/>
                      <a:pt x="0" y="976"/>
                    </a:cubicBezTo>
                    <a:cubicBezTo>
                      <a:pt x="0" y="702"/>
                      <a:pt x="45" y="476"/>
                      <a:pt x="130" y="297"/>
                    </a:cubicBezTo>
                    <a:cubicBezTo>
                      <a:pt x="216" y="119"/>
                      <a:pt x="331" y="28"/>
                      <a:pt x="471" y="18"/>
                    </a:cubicBezTo>
                    <a:cubicBezTo>
                      <a:pt x="529" y="14"/>
                      <a:pt x="613" y="16"/>
                      <a:pt x="722" y="26"/>
                    </a:cubicBezTo>
                    <a:cubicBezTo>
                      <a:pt x="831" y="36"/>
                      <a:pt x="902" y="39"/>
                      <a:pt x="937" y="36"/>
                    </a:cubicBezTo>
                    <a:cubicBezTo>
                      <a:pt x="978" y="34"/>
                      <a:pt x="1014" y="22"/>
                      <a:pt x="1043" y="0"/>
                    </a:cubicBezTo>
                    <a:cubicBezTo>
                      <a:pt x="1043" y="173"/>
                      <a:pt x="1043" y="347"/>
                      <a:pt x="1043" y="520"/>
                    </a:cubicBezTo>
                    <a:cubicBezTo>
                      <a:pt x="1004" y="546"/>
                      <a:pt x="974" y="560"/>
                      <a:pt x="951" y="561"/>
                    </a:cubicBezTo>
                    <a:cubicBezTo>
                      <a:pt x="908" y="564"/>
                      <a:pt x="848" y="561"/>
                      <a:pt x="770" y="553"/>
                    </a:cubicBezTo>
                    <a:cubicBezTo>
                      <a:pt x="690" y="546"/>
                      <a:pt x="635" y="543"/>
                      <a:pt x="600" y="545"/>
                    </a:cubicBezTo>
                    <a:cubicBezTo>
                      <a:pt x="535" y="549"/>
                      <a:pt x="495" y="617"/>
                      <a:pt x="480" y="747"/>
                    </a:cubicBezTo>
                    <a:cubicBezTo>
                      <a:pt x="475" y="785"/>
                      <a:pt x="473" y="892"/>
                      <a:pt x="473" y="1069"/>
                    </a:cubicBezTo>
                    <a:cubicBezTo>
                      <a:pt x="548" y="869"/>
                      <a:pt x="636" y="767"/>
                      <a:pt x="733" y="760"/>
                    </a:cubicBezTo>
                    <a:close/>
                  </a:path>
                </a:pathLst>
              </a:custGeom>
              <a:noFill/>
              <a:ln w="7" cap="rnd">
                <a:solidFill>
                  <a:srgbClr val="CC99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040" name="Freeform 1016"/>
              <p:cNvSpPr>
                <a:spLocks noEditPoints="1"/>
              </p:cNvSpPr>
              <p:nvPr/>
            </p:nvSpPr>
            <p:spPr bwMode="auto">
              <a:xfrm>
                <a:off x="4187" y="1641"/>
                <a:ext cx="157" cy="362"/>
              </a:xfrm>
              <a:custGeom>
                <a:avLst/>
                <a:gdLst/>
                <a:ahLst/>
                <a:cxnLst>
                  <a:cxn ang="0">
                    <a:pos x="488" y="85"/>
                  </a:cxn>
                  <a:cxn ang="0">
                    <a:pos x="479" y="380"/>
                  </a:cxn>
                  <a:cxn ang="0">
                    <a:pos x="620" y="104"/>
                  </a:cxn>
                  <a:cxn ang="0">
                    <a:pos x="789" y="6"/>
                  </a:cxn>
                  <a:cxn ang="0">
                    <a:pos x="982" y="117"/>
                  </a:cxn>
                  <a:cxn ang="0">
                    <a:pos x="1083" y="402"/>
                  </a:cxn>
                  <a:cxn ang="0">
                    <a:pos x="1103" y="959"/>
                  </a:cxn>
                  <a:cxn ang="0">
                    <a:pos x="1103" y="2351"/>
                  </a:cxn>
                  <a:cxn ang="0">
                    <a:pos x="1078" y="2993"/>
                  </a:cxn>
                  <a:cxn ang="0">
                    <a:pos x="974" y="3304"/>
                  </a:cxn>
                  <a:cxn ang="0">
                    <a:pos x="783" y="3431"/>
                  </a:cxn>
                  <a:cxn ang="0">
                    <a:pos x="618" y="3355"/>
                  </a:cxn>
                  <a:cxn ang="0">
                    <a:pos x="479" y="3106"/>
                  </a:cxn>
                  <a:cxn ang="0">
                    <a:pos x="479" y="3863"/>
                  </a:cxn>
                  <a:cxn ang="0">
                    <a:pos x="0" y="3895"/>
                  </a:cxn>
                  <a:cxn ang="0">
                    <a:pos x="0" y="118"/>
                  </a:cxn>
                  <a:cxn ang="0">
                    <a:pos x="488" y="85"/>
                  </a:cxn>
                  <a:cxn ang="0">
                    <a:pos x="624" y="1038"/>
                  </a:cxn>
                  <a:cxn ang="0">
                    <a:pos x="614" y="668"/>
                  </a:cxn>
                  <a:cxn ang="0">
                    <a:pos x="554" y="607"/>
                  </a:cxn>
                  <a:cxn ang="0">
                    <a:pos x="494" y="686"/>
                  </a:cxn>
                  <a:cxn ang="0">
                    <a:pos x="479" y="1048"/>
                  </a:cxn>
                  <a:cxn ang="0">
                    <a:pos x="479" y="2418"/>
                  </a:cxn>
                  <a:cxn ang="0">
                    <a:pos x="494" y="2791"/>
                  </a:cxn>
                  <a:cxn ang="0">
                    <a:pos x="555" y="2861"/>
                  </a:cxn>
                  <a:cxn ang="0">
                    <a:pos x="614" y="2788"/>
                  </a:cxn>
                  <a:cxn ang="0">
                    <a:pos x="624" y="2456"/>
                  </a:cxn>
                  <a:cxn ang="0">
                    <a:pos x="624" y="1038"/>
                  </a:cxn>
                </a:cxnLst>
                <a:rect l="0" t="0" r="r" b="b"/>
                <a:pathLst>
                  <a:path w="1103" h="3895">
                    <a:moveTo>
                      <a:pt x="488" y="85"/>
                    </a:moveTo>
                    <a:cubicBezTo>
                      <a:pt x="485" y="184"/>
                      <a:pt x="482" y="282"/>
                      <a:pt x="479" y="380"/>
                    </a:cubicBezTo>
                    <a:cubicBezTo>
                      <a:pt x="521" y="260"/>
                      <a:pt x="570" y="168"/>
                      <a:pt x="620" y="104"/>
                    </a:cubicBezTo>
                    <a:cubicBezTo>
                      <a:pt x="671" y="43"/>
                      <a:pt x="729" y="10"/>
                      <a:pt x="789" y="6"/>
                    </a:cubicBezTo>
                    <a:cubicBezTo>
                      <a:pt x="864" y="0"/>
                      <a:pt x="928" y="38"/>
                      <a:pt x="982" y="117"/>
                    </a:cubicBezTo>
                    <a:cubicBezTo>
                      <a:pt x="1035" y="199"/>
                      <a:pt x="1070" y="293"/>
                      <a:pt x="1083" y="402"/>
                    </a:cubicBezTo>
                    <a:cubicBezTo>
                      <a:pt x="1096" y="511"/>
                      <a:pt x="1103" y="697"/>
                      <a:pt x="1103" y="959"/>
                    </a:cubicBezTo>
                    <a:cubicBezTo>
                      <a:pt x="1103" y="1423"/>
                      <a:pt x="1103" y="1887"/>
                      <a:pt x="1103" y="2351"/>
                    </a:cubicBezTo>
                    <a:cubicBezTo>
                      <a:pt x="1103" y="2653"/>
                      <a:pt x="1095" y="2865"/>
                      <a:pt x="1078" y="2993"/>
                    </a:cubicBezTo>
                    <a:cubicBezTo>
                      <a:pt x="1061" y="3121"/>
                      <a:pt x="1025" y="3225"/>
                      <a:pt x="974" y="3304"/>
                    </a:cubicBezTo>
                    <a:cubicBezTo>
                      <a:pt x="921" y="3385"/>
                      <a:pt x="858" y="3427"/>
                      <a:pt x="783" y="3431"/>
                    </a:cubicBezTo>
                    <a:cubicBezTo>
                      <a:pt x="724" y="3435"/>
                      <a:pt x="669" y="3410"/>
                      <a:pt x="618" y="3355"/>
                    </a:cubicBezTo>
                    <a:cubicBezTo>
                      <a:pt x="568" y="3301"/>
                      <a:pt x="520" y="3218"/>
                      <a:pt x="479" y="3106"/>
                    </a:cubicBezTo>
                    <a:cubicBezTo>
                      <a:pt x="479" y="3358"/>
                      <a:pt x="479" y="3610"/>
                      <a:pt x="479" y="3863"/>
                    </a:cubicBezTo>
                    <a:cubicBezTo>
                      <a:pt x="320" y="3874"/>
                      <a:pt x="160" y="3884"/>
                      <a:pt x="0" y="3895"/>
                    </a:cubicBezTo>
                    <a:cubicBezTo>
                      <a:pt x="0" y="2636"/>
                      <a:pt x="0" y="1377"/>
                      <a:pt x="0" y="118"/>
                    </a:cubicBezTo>
                    <a:cubicBezTo>
                      <a:pt x="163" y="108"/>
                      <a:pt x="325" y="97"/>
                      <a:pt x="488" y="85"/>
                    </a:cubicBezTo>
                    <a:close/>
                    <a:moveTo>
                      <a:pt x="624" y="1038"/>
                    </a:moveTo>
                    <a:cubicBezTo>
                      <a:pt x="624" y="834"/>
                      <a:pt x="620" y="709"/>
                      <a:pt x="614" y="668"/>
                    </a:cubicBezTo>
                    <a:cubicBezTo>
                      <a:pt x="606" y="626"/>
                      <a:pt x="586" y="605"/>
                      <a:pt x="554" y="607"/>
                    </a:cubicBezTo>
                    <a:cubicBezTo>
                      <a:pt x="522" y="609"/>
                      <a:pt x="502" y="635"/>
                      <a:pt x="494" y="686"/>
                    </a:cubicBezTo>
                    <a:cubicBezTo>
                      <a:pt x="484" y="736"/>
                      <a:pt x="479" y="856"/>
                      <a:pt x="479" y="1048"/>
                    </a:cubicBezTo>
                    <a:cubicBezTo>
                      <a:pt x="479" y="1504"/>
                      <a:pt x="479" y="1961"/>
                      <a:pt x="479" y="2418"/>
                    </a:cubicBezTo>
                    <a:cubicBezTo>
                      <a:pt x="479" y="2617"/>
                      <a:pt x="484" y="2742"/>
                      <a:pt x="494" y="2791"/>
                    </a:cubicBezTo>
                    <a:cubicBezTo>
                      <a:pt x="503" y="2840"/>
                      <a:pt x="523" y="2863"/>
                      <a:pt x="555" y="2861"/>
                    </a:cubicBezTo>
                    <a:cubicBezTo>
                      <a:pt x="586" y="2859"/>
                      <a:pt x="605" y="2835"/>
                      <a:pt x="614" y="2788"/>
                    </a:cubicBezTo>
                    <a:cubicBezTo>
                      <a:pt x="620" y="2742"/>
                      <a:pt x="624" y="2633"/>
                      <a:pt x="624" y="2456"/>
                    </a:cubicBezTo>
                    <a:cubicBezTo>
                      <a:pt x="624" y="1983"/>
                      <a:pt x="624" y="1511"/>
                      <a:pt x="624" y="1038"/>
                    </a:cubicBezTo>
                    <a:close/>
                  </a:path>
                </a:pathLst>
              </a:custGeom>
              <a:noFill/>
              <a:ln w="7" cap="rnd">
                <a:solidFill>
                  <a:srgbClr val="CC99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041" name="Freeform 1017"/>
              <p:cNvSpPr>
                <a:spLocks noEditPoints="1"/>
              </p:cNvSpPr>
              <p:nvPr/>
            </p:nvSpPr>
            <p:spPr bwMode="auto">
              <a:xfrm>
                <a:off x="4364" y="1635"/>
                <a:ext cx="156" cy="319"/>
              </a:xfrm>
              <a:custGeom>
                <a:avLst/>
                <a:gdLst/>
                <a:ahLst/>
                <a:cxnLst>
                  <a:cxn ang="0">
                    <a:pos x="1099" y="1742"/>
                  </a:cxn>
                  <a:cxn ang="0">
                    <a:pos x="479" y="1784"/>
                  </a:cxn>
                  <a:cxn ang="0">
                    <a:pos x="479" y="2499"/>
                  </a:cxn>
                  <a:cxn ang="0">
                    <a:pos x="495" y="2787"/>
                  </a:cxn>
                  <a:cxn ang="0">
                    <a:pos x="554" y="2847"/>
                  </a:cxn>
                  <a:cxn ang="0">
                    <a:pos x="627" y="2756"/>
                  </a:cxn>
                  <a:cxn ang="0">
                    <a:pos x="646" y="2423"/>
                  </a:cxn>
                  <a:cxn ang="0">
                    <a:pos x="646" y="1987"/>
                  </a:cxn>
                  <a:cxn ang="0">
                    <a:pos x="1099" y="1957"/>
                  </a:cxn>
                  <a:cxn ang="0">
                    <a:pos x="1099" y="2201"/>
                  </a:cxn>
                  <a:cxn ang="0">
                    <a:pos x="1082" y="2673"/>
                  </a:cxn>
                  <a:cxn ang="0">
                    <a:pos x="995" y="3030"/>
                  </a:cxn>
                  <a:cxn ang="0">
                    <a:pos x="824" y="3320"/>
                  </a:cxn>
                  <a:cxn ang="0">
                    <a:pos x="563" y="3433"/>
                  </a:cxn>
                  <a:cxn ang="0">
                    <a:pos x="296" y="3358"/>
                  </a:cxn>
                  <a:cxn ang="0">
                    <a:pos x="115" y="3116"/>
                  </a:cxn>
                  <a:cxn ang="0">
                    <a:pos x="25" y="2768"/>
                  </a:cxn>
                  <a:cxn ang="0">
                    <a:pos x="0" y="2210"/>
                  </a:cxn>
                  <a:cxn ang="0">
                    <a:pos x="0" y="1246"/>
                  </a:cxn>
                  <a:cxn ang="0">
                    <a:pos x="56" y="557"/>
                  </a:cxn>
                  <a:cxn ang="0">
                    <a:pos x="239" y="161"/>
                  </a:cxn>
                  <a:cxn ang="0">
                    <a:pos x="531" y="10"/>
                  </a:cxn>
                  <a:cxn ang="0">
                    <a:pos x="864" y="146"/>
                  </a:cxn>
                  <a:cxn ang="0">
                    <a:pos x="1047" y="560"/>
                  </a:cxn>
                  <a:cxn ang="0">
                    <a:pos x="1099" y="1304"/>
                  </a:cxn>
                  <a:cxn ang="0">
                    <a:pos x="1099" y="1742"/>
                  </a:cxn>
                  <a:cxn ang="0">
                    <a:pos x="619" y="1236"/>
                  </a:cxn>
                  <a:cxn ang="0">
                    <a:pos x="619" y="995"/>
                  </a:cxn>
                  <a:cxn ang="0">
                    <a:pos x="606" y="664"/>
                  </a:cxn>
                  <a:cxn ang="0">
                    <a:pos x="553" y="593"/>
                  </a:cxn>
                  <a:cxn ang="0">
                    <a:pos x="491" y="660"/>
                  </a:cxn>
                  <a:cxn ang="0">
                    <a:pos x="479" y="1004"/>
                  </a:cxn>
                  <a:cxn ang="0">
                    <a:pos x="479" y="1246"/>
                  </a:cxn>
                  <a:cxn ang="0">
                    <a:pos x="619" y="1236"/>
                  </a:cxn>
                </a:cxnLst>
                <a:rect l="0" t="0" r="r" b="b"/>
                <a:pathLst>
                  <a:path w="1099" h="3439">
                    <a:moveTo>
                      <a:pt x="1099" y="1742"/>
                    </a:moveTo>
                    <a:cubicBezTo>
                      <a:pt x="893" y="1756"/>
                      <a:pt x="686" y="1770"/>
                      <a:pt x="479" y="1784"/>
                    </a:cubicBezTo>
                    <a:cubicBezTo>
                      <a:pt x="479" y="2023"/>
                      <a:pt x="479" y="2261"/>
                      <a:pt x="479" y="2499"/>
                    </a:cubicBezTo>
                    <a:cubicBezTo>
                      <a:pt x="479" y="2648"/>
                      <a:pt x="484" y="2745"/>
                      <a:pt x="495" y="2787"/>
                    </a:cubicBezTo>
                    <a:cubicBezTo>
                      <a:pt x="505" y="2829"/>
                      <a:pt x="525" y="2849"/>
                      <a:pt x="554" y="2847"/>
                    </a:cubicBezTo>
                    <a:cubicBezTo>
                      <a:pt x="591" y="2845"/>
                      <a:pt x="615" y="2814"/>
                      <a:pt x="627" y="2756"/>
                    </a:cubicBezTo>
                    <a:cubicBezTo>
                      <a:pt x="639" y="2698"/>
                      <a:pt x="646" y="2588"/>
                      <a:pt x="646" y="2423"/>
                    </a:cubicBezTo>
                    <a:cubicBezTo>
                      <a:pt x="646" y="2278"/>
                      <a:pt x="646" y="2133"/>
                      <a:pt x="646" y="1987"/>
                    </a:cubicBezTo>
                    <a:cubicBezTo>
                      <a:pt x="797" y="1977"/>
                      <a:pt x="948" y="1967"/>
                      <a:pt x="1099" y="1957"/>
                    </a:cubicBezTo>
                    <a:cubicBezTo>
                      <a:pt x="1099" y="2038"/>
                      <a:pt x="1099" y="2119"/>
                      <a:pt x="1099" y="2201"/>
                    </a:cubicBezTo>
                    <a:cubicBezTo>
                      <a:pt x="1099" y="2405"/>
                      <a:pt x="1093" y="2563"/>
                      <a:pt x="1082" y="2673"/>
                    </a:cubicBezTo>
                    <a:cubicBezTo>
                      <a:pt x="1069" y="2783"/>
                      <a:pt x="1040" y="2902"/>
                      <a:pt x="995" y="3030"/>
                    </a:cubicBezTo>
                    <a:cubicBezTo>
                      <a:pt x="951" y="3158"/>
                      <a:pt x="893" y="3253"/>
                      <a:pt x="824" y="3320"/>
                    </a:cubicBezTo>
                    <a:cubicBezTo>
                      <a:pt x="755" y="3388"/>
                      <a:pt x="668" y="3425"/>
                      <a:pt x="563" y="3433"/>
                    </a:cubicBezTo>
                    <a:cubicBezTo>
                      <a:pt x="463" y="3439"/>
                      <a:pt x="372" y="3416"/>
                      <a:pt x="296" y="3358"/>
                    </a:cubicBezTo>
                    <a:cubicBezTo>
                      <a:pt x="219" y="3300"/>
                      <a:pt x="157" y="3221"/>
                      <a:pt x="115" y="3116"/>
                    </a:cubicBezTo>
                    <a:cubicBezTo>
                      <a:pt x="72" y="3012"/>
                      <a:pt x="42" y="2897"/>
                      <a:pt x="25" y="2768"/>
                    </a:cubicBezTo>
                    <a:cubicBezTo>
                      <a:pt x="9" y="2643"/>
                      <a:pt x="0" y="2456"/>
                      <a:pt x="0" y="2210"/>
                    </a:cubicBezTo>
                    <a:cubicBezTo>
                      <a:pt x="0" y="1888"/>
                      <a:pt x="0" y="1567"/>
                      <a:pt x="0" y="1246"/>
                    </a:cubicBezTo>
                    <a:cubicBezTo>
                      <a:pt x="0" y="957"/>
                      <a:pt x="20" y="726"/>
                      <a:pt x="56" y="557"/>
                    </a:cubicBezTo>
                    <a:cubicBezTo>
                      <a:pt x="92" y="387"/>
                      <a:pt x="156" y="257"/>
                      <a:pt x="239" y="161"/>
                    </a:cubicBezTo>
                    <a:cubicBezTo>
                      <a:pt x="322" y="67"/>
                      <a:pt x="420" y="17"/>
                      <a:pt x="531" y="10"/>
                    </a:cubicBezTo>
                    <a:cubicBezTo>
                      <a:pt x="664" y="0"/>
                      <a:pt x="777" y="44"/>
                      <a:pt x="864" y="146"/>
                    </a:cubicBezTo>
                    <a:cubicBezTo>
                      <a:pt x="949" y="249"/>
                      <a:pt x="1013" y="385"/>
                      <a:pt x="1047" y="560"/>
                    </a:cubicBezTo>
                    <a:cubicBezTo>
                      <a:pt x="1081" y="735"/>
                      <a:pt x="1099" y="982"/>
                      <a:pt x="1099" y="1304"/>
                    </a:cubicBezTo>
                    <a:cubicBezTo>
                      <a:pt x="1099" y="1450"/>
                      <a:pt x="1099" y="1596"/>
                      <a:pt x="1099" y="1742"/>
                    </a:cubicBezTo>
                    <a:close/>
                    <a:moveTo>
                      <a:pt x="619" y="1236"/>
                    </a:moveTo>
                    <a:cubicBezTo>
                      <a:pt x="619" y="1156"/>
                      <a:pt x="619" y="1075"/>
                      <a:pt x="619" y="995"/>
                    </a:cubicBezTo>
                    <a:cubicBezTo>
                      <a:pt x="619" y="823"/>
                      <a:pt x="615" y="714"/>
                      <a:pt x="606" y="664"/>
                    </a:cubicBezTo>
                    <a:cubicBezTo>
                      <a:pt x="598" y="615"/>
                      <a:pt x="580" y="591"/>
                      <a:pt x="553" y="593"/>
                    </a:cubicBezTo>
                    <a:cubicBezTo>
                      <a:pt x="520" y="596"/>
                      <a:pt x="500" y="617"/>
                      <a:pt x="491" y="660"/>
                    </a:cubicBezTo>
                    <a:cubicBezTo>
                      <a:pt x="483" y="703"/>
                      <a:pt x="479" y="817"/>
                      <a:pt x="479" y="1004"/>
                    </a:cubicBezTo>
                    <a:cubicBezTo>
                      <a:pt x="479" y="1085"/>
                      <a:pt x="479" y="1165"/>
                      <a:pt x="479" y="1246"/>
                    </a:cubicBezTo>
                    <a:cubicBezTo>
                      <a:pt x="526" y="1243"/>
                      <a:pt x="573" y="1240"/>
                      <a:pt x="619" y="1236"/>
                    </a:cubicBezTo>
                    <a:close/>
                  </a:path>
                </a:pathLst>
              </a:custGeom>
              <a:noFill/>
              <a:ln w="7" cap="rnd">
                <a:solidFill>
                  <a:srgbClr val="CC99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042" name="Freeform 1018"/>
              <p:cNvSpPr>
                <a:spLocks/>
              </p:cNvSpPr>
              <p:nvPr/>
            </p:nvSpPr>
            <p:spPr bwMode="auto">
              <a:xfrm>
                <a:off x="4542" y="1630"/>
                <a:ext cx="160" cy="314"/>
              </a:xfrm>
              <a:custGeom>
                <a:avLst/>
                <a:gdLst/>
                <a:ahLst/>
                <a:cxnLst>
                  <a:cxn ang="0">
                    <a:pos x="160" y="307"/>
                  </a:cxn>
                  <a:cxn ang="0">
                    <a:pos x="92" y="310"/>
                  </a:cxn>
                  <a:cxn ang="0">
                    <a:pos x="92" y="197"/>
                  </a:cxn>
                  <a:cxn ang="0">
                    <a:pos x="68" y="198"/>
                  </a:cxn>
                  <a:cxn ang="0">
                    <a:pos x="68" y="311"/>
                  </a:cxn>
                  <a:cxn ang="0">
                    <a:pos x="0" y="314"/>
                  </a:cxn>
                  <a:cxn ang="0">
                    <a:pos x="0" y="7"/>
                  </a:cxn>
                  <a:cxn ang="0">
                    <a:pos x="68" y="4"/>
                  </a:cxn>
                  <a:cxn ang="0">
                    <a:pos x="68" y="114"/>
                  </a:cxn>
                  <a:cxn ang="0">
                    <a:pos x="92" y="113"/>
                  </a:cxn>
                  <a:cxn ang="0">
                    <a:pos x="92" y="3"/>
                  </a:cxn>
                  <a:cxn ang="0">
                    <a:pos x="160" y="0"/>
                  </a:cxn>
                  <a:cxn ang="0">
                    <a:pos x="160" y="307"/>
                  </a:cxn>
                </a:cxnLst>
                <a:rect l="0" t="0" r="r" b="b"/>
                <a:pathLst>
                  <a:path w="160" h="314">
                    <a:moveTo>
                      <a:pt x="160" y="307"/>
                    </a:moveTo>
                    <a:cubicBezTo>
                      <a:pt x="137" y="308"/>
                      <a:pt x="115" y="309"/>
                      <a:pt x="92" y="310"/>
                    </a:cubicBezTo>
                    <a:cubicBezTo>
                      <a:pt x="92" y="272"/>
                      <a:pt x="92" y="234"/>
                      <a:pt x="92" y="197"/>
                    </a:cubicBezTo>
                    <a:cubicBezTo>
                      <a:pt x="84" y="197"/>
                      <a:pt x="76" y="197"/>
                      <a:pt x="68" y="198"/>
                    </a:cubicBezTo>
                    <a:cubicBezTo>
                      <a:pt x="68" y="235"/>
                      <a:pt x="68" y="273"/>
                      <a:pt x="68" y="311"/>
                    </a:cubicBezTo>
                    <a:cubicBezTo>
                      <a:pt x="45" y="312"/>
                      <a:pt x="23" y="313"/>
                      <a:pt x="0" y="314"/>
                    </a:cubicBezTo>
                    <a:cubicBezTo>
                      <a:pt x="0" y="212"/>
                      <a:pt x="0" y="109"/>
                      <a:pt x="0" y="7"/>
                    </a:cubicBezTo>
                    <a:cubicBezTo>
                      <a:pt x="23" y="6"/>
                      <a:pt x="45" y="5"/>
                      <a:pt x="68" y="4"/>
                    </a:cubicBezTo>
                    <a:cubicBezTo>
                      <a:pt x="68" y="40"/>
                      <a:pt x="68" y="77"/>
                      <a:pt x="68" y="114"/>
                    </a:cubicBezTo>
                    <a:cubicBezTo>
                      <a:pt x="76" y="114"/>
                      <a:pt x="84" y="113"/>
                      <a:pt x="92" y="113"/>
                    </a:cubicBezTo>
                    <a:cubicBezTo>
                      <a:pt x="92" y="76"/>
                      <a:pt x="92" y="39"/>
                      <a:pt x="92" y="3"/>
                    </a:cubicBezTo>
                    <a:cubicBezTo>
                      <a:pt x="115" y="2"/>
                      <a:pt x="137" y="1"/>
                      <a:pt x="160" y="0"/>
                    </a:cubicBezTo>
                    <a:cubicBezTo>
                      <a:pt x="160" y="102"/>
                      <a:pt x="160" y="205"/>
                      <a:pt x="160" y="307"/>
                    </a:cubicBezTo>
                  </a:path>
                </a:pathLst>
              </a:custGeom>
              <a:noFill/>
              <a:ln w="7" cap="rnd">
                <a:solidFill>
                  <a:srgbClr val="CC99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043" name="Freeform 1019"/>
              <p:cNvSpPr>
                <a:spLocks/>
              </p:cNvSpPr>
              <p:nvPr/>
            </p:nvSpPr>
            <p:spPr bwMode="auto">
              <a:xfrm>
                <a:off x="4726" y="1622"/>
                <a:ext cx="162" cy="314"/>
              </a:xfrm>
              <a:custGeom>
                <a:avLst/>
                <a:gdLst/>
                <a:ahLst/>
                <a:cxnLst>
                  <a:cxn ang="0">
                    <a:pos x="67" y="4"/>
                  </a:cxn>
                  <a:cxn ang="0">
                    <a:pos x="67" y="123"/>
                  </a:cxn>
                  <a:cxn ang="0">
                    <a:pos x="89" y="91"/>
                  </a:cxn>
                  <a:cxn ang="0">
                    <a:pos x="89" y="39"/>
                  </a:cxn>
                  <a:cxn ang="0">
                    <a:pos x="96" y="2"/>
                  </a:cxn>
                  <a:cxn ang="0">
                    <a:pos x="162" y="0"/>
                  </a:cxn>
                  <a:cxn ang="0">
                    <a:pos x="154" y="44"/>
                  </a:cxn>
                  <a:cxn ang="0">
                    <a:pos x="154" y="87"/>
                  </a:cxn>
                  <a:cxn ang="0">
                    <a:pos x="141" y="125"/>
                  </a:cxn>
                  <a:cxn ang="0">
                    <a:pos x="120" y="142"/>
                  </a:cxn>
                  <a:cxn ang="0">
                    <a:pos x="98" y="150"/>
                  </a:cxn>
                  <a:cxn ang="0">
                    <a:pos x="120" y="156"/>
                  </a:cxn>
                  <a:cxn ang="0">
                    <a:pos x="155" y="208"/>
                  </a:cxn>
                  <a:cxn ang="0">
                    <a:pos x="155" y="262"/>
                  </a:cxn>
                  <a:cxn ang="0">
                    <a:pos x="162" y="307"/>
                  </a:cxn>
                  <a:cxn ang="0">
                    <a:pos x="97" y="310"/>
                  </a:cxn>
                  <a:cxn ang="0">
                    <a:pos x="89" y="274"/>
                  </a:cxn>
                  <a:cxn ang="0">
                    <a:pos x="89" y="209"/>
                  </a:cxn>
                  <a:cxn ang="0">
                    <a:pos x="67" y="179"/>
                  </a:cxn>
                  <a:cxn ang="0">
                    <a:pos x="67" y="311"/>
                  </a:cxn>
                  <a:cxn ang="0">
                    <a:pos x="0" y="314"/>
                  </a:cxn>
                  <a:cxn ang="0">
                    <a:pos x="0" y="7"/>
                  </a:cxn>
                  <a:cxn ang="0">
                    <a:pos x="67" y="4"/>
                  </a:cxn>
                </a:cxnLst>
                <a:rect l="0" t="0" r="r" b="b"/>
                <a:pathLst>
                  <a:path w="162" h="314">
                    <a:moveTo>
                      <a:pt x="67" y="4"/>
                    </a:moveTo>
                    <a:cubicBezTo>
                      <a:pt x="67" y="44"/>
                      <a:pt x="67" y="83"/>
                      <a:pt x="67" y="123"/>
                    </a:cubicBezTo>
                    <a:cubicBezTo>
                      <a:pt x="82" y="122"/>
                      <a:pt x="89" y="112"/>
                      <a:pt x="89" y="91"/>
                    </a:cubicBezTo>
                    <a:cubicBezTo>
                      <a:pt x="89" y="74"/>
                      <a:pt x="89" y="56"/>
                      <a:pt x="89" y="39"/>
                    </a:cubicBezTo>
                    <a:cubicBezTo>
                      <a:pt x="89" y="18"/>
                      <a:pt x="91" y="6"/>
                      <a:pt x="96" y="2"/>
                    </a:cubicBezTo>
                    <a:cubicBezTo>
                      <a:pt x="118" y="2"/>
                      <a:pt x="140" y="1"/>
                      <a:pt x="162" y="0"/>
                    </a:cubicBezTo>
                    <a:cubicBezTo>
                      <a:pt x="157" y="10"/>
                      <a:pt x="154" y="25"/>
                      <a:pt x="154" y="44"/>
                    </a:cubicBezTo>
                    <a:cubicBezTo>
                      <a:pt x="154" y="59"/>
                      <a:pt x="154" y="73"/>
                      <a:pt x="154" y="87"/>
                    </a:cubicBezTo>
                    <a:cubicBezTo>
                      <a:pt x="154" y="102"/>
                      <a:pt x="150" y="115"/>
                      <a:pt x="141" y="125"/>
                    </a:cubicBezTo>
                    <a:cubicBezTo>
                      <a:pt x="138" y="129"/>
                      <a:pt x="131" y="135"/>
                      <a:pt x="120" y="142"/>
                    </a:cubicBezTo>
                    <a:cubicBezTo>
                      <a:pt x="114" y="147"/>
                      <a:pt x="106" y="149"/>
                      <a:pt x="98" y="150"/>
                    </a:cubicBezTo>
                    <a:cubicBezTo>
                      <a:pt x="102" y="151"/>
                      <a:pt x="109" y="153"/>
                      <a:pt x="120" y="156"/>
                    </a:cubicBezTo>
                    <a:cubicBezTo>
                      <a:pt x="143" y="166"/>
                      <a:pt x="155" y="183"/>
                      <a:pt x="155" y="208"/>
                    </a:cubicBezTo>
                    <a:cubicBezTo>
                      <a:pt x="155" y="226"/>
                      <a:pt x="155" y="244"/>
                      <a:pt x="155" y="262"/>
                    </a:cubicBezTo>
                    <a:cubicBezTo>
                      <a:pt x="155" y="282"/>
                      <a:pt x="157" y="297"/>
                      <a:pt x="162" y="307"/>
                    </a:cubicBezTo>
                    <a:cubicBezTo>
                      <a:pt x="140" y="308"/>
                      <a:pt x="119" y="309"/>
                      <a:pt x="97" y="310"/>
                    </a:cubicBezTo>
                    <a:cubicBezTo>
                      <a:pt x="92" y="300"/>
                      <a:pt x="89" y="288"/>
                      <a:pt x="89" y="274"/>
                    </a:cubicBezTo>
                    <a:cubicBezTo>
                      <a:pt x="89" y="252"/>
                      <a:pt x="89" y="231"/>
                      <a:pt x="89" y="209"/>
                    </a:cubicBezTo>
                    <a:cubicBezTo>
                      <a:pt x="89" y="188"/>
                      <a:pt x="82" y="178"/>
                      <a:pt x="67" y="179"/>
                    </a:cubicBezTo>
                    <a:cubicBezTo>
                      <a:pt x="67" y="223"/>
                      <a:pt x="67" y="267"/>
                      <a:pt x="67" y="311"/>
                    </a:cubicBezTo>
                    <a:cubicBezTo>
                      <a:pt x="45" y="312"/>
                      <a:pt x="23" y="313"/>
                      <a:pt x="0" y="314"/>
                    </a:cubicBezTo>
                    <a:cubicBezTo>
                      <a:pt x="0" y="212"/>
                      <a:pt x="0" y="109"/>
                      <a:pt x="0" y="7"/>
                    </a:cubicBezTo>
                    <a:cubicBezTo>
                      <a:pt x="23" y="6"/>
                      <a:pt x="45" y="5"/>
                      <a:pt x="67" y="4"/>
                    </a:cubicBezTo>
                  </a:path>
                </a:pathLst>
              </a:custGeom>
              <a:noFill/>
              <a:ln w="7" cap="rnd">
                <a:solidFill>
                  <a:srgbClr val="CC99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044" name="Freeform 1020"/>
              <p:cNvSpPr>
                <a:spLocks noEditPoints="1"/>
              </p:cNvSpPr>
              <p:nvPr/>
            </p:nvSpPr>
            <p:spPr bwMode="auto">
              <a:xfrm>
                <a:off x="4899" y="1611"/>
                <a:ext cx="154" cy="321"/>
              </a:xfrm>
              <a:custGeom>
                <a:avLst/>
                <a:gdLst/>
                <a:ahLst/>
                <a:cxnLst>
                  <a:cxn ang="0">
                    <a:pos x="449" y="1358"/>
                  </a:cxn>
                  <a:cxn ang="0">
                    <a:pos x="0" y="1388"/>
                  </a:cxn>
                  <a:cxn ang="0">
                    <a:pos x="0" y="1166"/>
                  </a:cxn>
                  <a:cxn ang="0">
                    <a:pos x="43" y="570"/>
                  </a:cxn>
                  <a:cxn ang="0">
                    <a:pos x="211" y="193"/>
                  </a:cxn>
                  <a:cxn ang="0">
                    <a:pos x="541" y="11"/>
                  </a:cxn>
                  <a:cxn ang="0">
                    <a:pos x="907" y="166"/>
                  </a:cxn>
                  <a:cxn ang="0">
                    <a:pos x="1055" y="600"/>
                  </a:cxn>
                  <a:cxn ang="0">
                    <a:pos x="1080" y="1682"/>
                  </a:cxn>
                  <a:cxn ang="0">
                    <a:pos x="1080" y="3341"/>
                  </a:cxn>
                  <a:cxn ang="0">
                    <a:pos x="615" y="3372"/>
                  </a:cxn>
                  <a:cxn ang="0">
                    <a:pos x="615" y="3078"/>
                  </a:cxn>
                  <a:cxn ang="0">
                    <a:pos x="502" y="3350"/>
                  </a:cxn>
                  <a:cxn ang="0">
                    <a:pos x="336" y="3450"/>
                  </a:cxn>
                  <a:cxn ang="0">
                    <a:pos x="106" y="3316"/>
                  </a:cxn>
                  <a:cxn ang="0">
                    <a:pos x="0" y="2676"/>
                  </a:cxn>
                  <a:cxn ang="0">
                    <a:pos x="0" y="2404"/>
                  </a:cxn>
                  <a:cxn ang="0">
                    <a:pos x="56" y="1895"/>
                  </a:cxn>
                  <a:cxn ang="0">
                    <a:pos x="333" y="1562"/>
                  </a:cxn>
                  <a:cxn ang="0">
                    <a:pos x="585" y="1284"/>
                  </a:cxn>
                  <a:cxn ang="0">
                    <a:pos x="601" y="1008"/>
                  </a:cxn>
                  <a:cxn ang="0">
                    <a:pos x="584" y="671"/>
                  </a:cxn>
                  <a:cxn ang="0">
                    <a:pos x="522" y="598"/>
                  </a:cxn>
                  <a:cxn ang="0">
                    <a:pos x="462" y="667"/>
                  </a:cxn>
                  <a:cxn ang="0">
                    <a:pos x="449" y="1011"/>
                  </a:cxn>
                  <a:cxn ang="0">
                    <a:pos x="449" y="1358"/>
                  </a:cxn>
                  <a:cxn ang="0">
                    <a:pos x="601" y="1801"/>
                  </a:cxn>
                  <a:cxn ang="0">
                    <a:pos x="469" y="2106"/>
                  </a:cxn>
                  <a:cxn ang="0">
                    <a:pos x="449" y="2451"/>
                  </a:cxn>
                  <a:cxn ang="0">
                    <a:pos x="466" y="2782"/>
                  </a:cxn>
                  <a:cxn ang="0">
                    <a:pos x="529" y="2852"/>
                  </a:cxn>
                  <a:cxn ang="0">
                    <a:pos x="589" y="2788"/>
                  </a:cxn>
                  <a:cxn ang="0">
                    <a:pos x="601" y="2481"/>
                  </a:cxn>
                  <a:cxn ang="0">
                    <a:pos x="601" y="1801"/>
                  </a:cxn>
                </a:cxnLst>
                <a:rect l="0" t="0" r="r" b="b"/>
                <a:pathLst>
                  <a:path w="1080" h="3456">
                    <a:moveTo>
                      <a:pt x="449" y="1358"/>
                    </a:moveTo>
                    <a:cubicBezTo>
                      <a:pt x="300" y="1368"/>
                      <a:pt x="150" y="1378"/>
                      <a:pt x="0" y="1388"/>
                    </a:cubicBezTo>
                    <a:cubicBezTo>
                      <a:pt x="0" y="1314"/>
                      <a:pt x="0" y="1240"/>
                      <a:pt x="0" y="1166"/>
                    </a:cubicBezTo>
                    <a:cubicBezTo>
                      <a:pt x="0" y="910"/>
                      <a:pt x="15" y="712"/>
                      <a:pt x="43" y="570"/>
                    </a:cubicBezTo>
                    <a:cubicBezTo>
                      <a:pt x="70" y="432"/>
                      <a:pt x="128" y="306"/>
                      <a:pt x="211" y="193"/>
                    </a:cubicBezTo>
                    <a:cubicBezTo>
                      <a:pt x="295" y="79"/>
                      <a:pt x="406" y="20"/>
                      <a:pt x="541" y="11"/>
                    </a:cubicBezTo>
                    <a:cubicBezTo>
                      <a:pt x="703" y="0"/>
                      <a:pt x="827" y="51"/>
                      <a:pt x="907" y="166"/>
                    </a:cubicBezTo>
                    <a:cubicBezTo>
                      <a:pt x="988" y="283"/>
                      <a:pt x="1039" y="426"/>
                      <a:pt x="1055" y="600"/>
                    </a:cubicBezTo>
                    <a:cubicBezTo>
                      <a:pt x="1072" y="775"/>
                      <a:pt x="1080" y="1136"/>
                      <a:pt x="1080" y="1682"/>
                    </a:cubicBezTo>
                    <a:cubicBezTo>
                      <a:pt x="1080" y="2234"/>
                      <a:pt x="1080" y="2788"/>
                      <a:pt x="1080" y="3341"/>
                    </a:cubicBezTo>
                    <a:cubicBezTo>
                      <a:pt x="925" y="3351"/>
                      <a:pt x="770" y="3361"/>
                      <a:pt x="615" y="3372"/>
                    </a:cubicBezTo>
                    <a:cubicBezTo>
                      <a:pt x="615" y="3274"/>
                      <a:pt x="615" y="3176"/>
                      <a:pt x="615" y="3078"/>
                    </a:cubicBezTo>
                    <a:cubicBezTo>
                      <a:pt x="586" y="3197"/>
                      <a:pt x="548" y="3289"/>
                      <a:pt x="502" y="3350"/>
                    </a:cubicBezTo>
                    <a:cubicBezTo>
                      <a:pt x="456" y="3413"/>
                      <a:pt x="400" y="3446"/>
                      <a:pt x="336" y="3450"/>
                    </a:cubicBezTo>
                    <a:cubicBezTo>
                      <a:pt x="251" y="3456"/>
                      <a:pt x="175" y="3412"/>
                      <a:pt x="106" y="3316"/>
                    </a:cubicBezTo>
                    <a:cubicBezTo>
                      <a:pt x="37" y="3223"/>
                      <a:pt x="0" y="3010"/>
                      <a:pt x="0" y="2676"/>
                    </a:cubicBezTo>
                    <a:cubicBezTo>
                      <a:pt x="0" y="2585"/>
                      <a:pt x="0" y="2495"/>
                      <a:pt x="0" y="2404"/>
                    </a:cubicBezTo>
                    <a:cubicBezTo>
                      <a:pt x="0" y="2158"/>
                      <a:pt x="20" y="1987"/>
                      <a:pt x="56" y="1895"/>
                    </a:cubicBezTo>
                    <a:cubicBezTo>
                      <a:pt x="92" y="1802"/>
                      <a:pt x="187" y="1693"/>
                      <a:pt x="333" y="1562"/>
                    </a:cubicBezTo>
                    <a:cubicBezTo>
                      <a:pt x="489" y="1421"/>
                      <a:pt x="574" y="1329"/>
                      <a:pt x="585" y="1284"/>
                    </a:cubicBezTo>
                    <a:cubicBezTo>
                      <a:pt x="595" y="1238"/>
                      <a:pt x="601" y="1145"/>
                      <a:pt x="601" y="1008"/>
                    </a:cubicBezTo>
                    <a:cubicBezTo>
                      <a:pt x="601" y="837"/>
                      <a:pt x="595" y="722"/>
                      <a:pt x="584" y="671"/>
                    </a:cubicBezTo>
                    <a:cubicBezTo>
                      <a:pt x="571" y="620"/>
                      <a:pt x="551" y="596"/>
                      <a:pt x="522" y="598"/>
                    </a:cubicBezTo>
                    <a:cubicBezTo>
                      <a:pt x="490" y="600"/>
                      <a:pt x="470" y="624"/>
                      <a:pt x="462" y="667"/>
                    </a:cubicBezTo>
                    <a:cubicBezTo>
                      <a:pt x="453" y="712"/>
                      <a:pt x="449" y="827"/>
                      <a:pt x="449" y="1011"/>
                    </a:cubicBezTo>
                    <a:cubicBezTo>
                      <a:pt x="449" y="1127"/>
                      <a:pt x="449" y="1242"/>
                      <a:pt x="449" y="1358"/>
                    </a:cubicBezTo>
                    <a:close/>
                    <a:moveTo>
                      <a:pt x="601" y="1801"/>
                    </a:moveTo>
                    <a:cubicBezTo>
                      <a:pt x="526" y="1924"/>
                      <a:pt x="480" y="2025"/>
                      <a:pt x="469" y="2106"/>
                    </a:cubicBezTo>
                    <a:cubicBezTo>
                      <a:pt x="456" y="2187"/>
                      <a:pt x="449" y="2302"/>
                      <a:pt x="449" y="2451"/>
                    </a:cubicBezTo>
                    <a:cubicBezTo>
                      <a:pt x="449" y="2623"/>
                      <a:pt x="456" y="2733"/>
                      <a:pt x="466" y="2782"/>
                    </a:cubicBezTo>
                    <a:cubicBezTo>
                      <a:pt x="477" y="2831"/>
                      <a:pt x="497" y="2854"/>
                      <a:pt x="529" y="2852"/>
                    </a:cubicBezTo>
                    <a:cubicBezTo>
                      <a:pt x="559" y="2850"/>
                      <a:pt x="579" y="2829"/>
                      <a:pt x="589" y="2788"/>
                    </a:cubicBezTo>
                    <a:cubicBezTo>
                      <a:pt x="596" y="2750"/>
                      <a:pt x="601" y="2648"/>
                      <a:pt x="601" y="2481"/>
                    </a:cubicBezTo>
                    <a:cubicBezTo>
                      <a:pt x="601" y="2254"/>
                      <a:pt x="601" y="2027"/>
                      <a:pt x="601" y="1801"/>
                    </a:cubicBezTo>
                    <a:close/>
                  </a:path>
                </a:pathLst>
              </a:custGeom>
              <a:noFill/>
              <a:ln w="7" cap="rnd">
                <a:solidFill>
                  <a:srgbClr val="CC99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2046" name="Rectangle 1022"/>
            <p:cNvSpPr>
              <a:spLocks noChangeArrowheads="1"/>
            </p:cNvSpPr>
            <p:nvPr/>
          </p:nvSpPr>
          <p:spPr bwMode="auto">
            <a:xfrm>
              <a:off x="5082" y="2102"/>
              <a:ext cx="83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47" name="Rectangle 1023"/>
            <p:cNvSpPr>
              <a:spLocks noChangeArrowheads="1"/>
            </p:cNvSpPr>
            <p:nvPr/>
          </p:nvSpPr>
          <p:spPr bwMode="auto">
            <a:xfrm>
              <a:off x="5429" y="2242"/>
              <a:ext cx="83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48" name="Rectangle 1024"/>
            <p:cNvSpPr>
              <a:spLocks noChangeArrowheads="1"/>
            </p:cNvSpPr>
            <p:nvPr/>
          </p:nvSpPr>
          <p:spPr bwMode="auto">
            <a:xfrm>
              <a:off x="473" y="2400"/>
              <a:ext cx="83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49" name="Rectangle 1025"/>
            <p:cNvSpPr>
              <a:spLocks noChangeArrowheads="1"/>
            </p:cNvSpPr>
            <p:nvPr/>
          </p:nvSpPr>
          <p:spPr bwMode="auto">
            <a:xfrm>
              <a:off x="473" y="2557"/>
              <a:ext cx="83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0" name="Rectangle 1026"/>
            <p:cNvSpPr>
              <a:spLocks noChangeArrowheads="1"/>
            </p:cNvSpPr>
            <p:nvPr/>
          </p:nvSpPr>
          <p:spPr bwMode="auto">
            <a:xfrm>
              <a:off x="5216" y="4221"/>
              <a:ext cx="83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1" name="Rectangle 1027"/>
            <p:cNvSpPr>
              <a:spLocks noChangeArrowheads="1"/>
            </p:cNvSpPr>
            <p:nvPr/>
          </p:nvSpPr>
          <p:spPr bwMode="auto">
            <a:xfrm>
              <a:off x="473" y="4361"/>
              <a:ext cx="83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052" name="Picture 1028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515" y="201"/>
              <a:ext cx="2259" cy="12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53" name="Freeform 1029"/>
            <p:cNvSpPr>
              <a:spLocks noEditPoints="1"/>
            </p:cNvSpPr>
            <p:nvPr/>
          </p:nvSpPr>
          <p:spPr bwMode="auto">
            <a:xfrm>
              <a:off x="494" y="187"/>
              <a:ext cx="2301" cy="128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01" y="0"/>
                </a:cxn>
                <a:cxn ang="0">
                  <a:pos x="2301" y="1283"/>
                </a:cxn>
                <a:cxn ang="0">
                  <a:pos x="0" y="1283"/>
                </a:cxn>
                <a:cxn ang="0">
                  <a:pos x="0" y="0"/>
                </a:cxn>
                <a:cxn ang="0">
                  <a:pos x="21" y="1276"/>
                </a:cxn>
                <a:cxn ang="0">
                  <a:pos x="10" y="1269"/>
                </a:cxn>
                <a:cxn ang="0">
                  <a:pos x="2290" y="1269"/>
                </a:cxn>
                <a:cxn ang="0">
                  <a:pos x="2280" y="1276"/>
                </a:cxn>
                <a:cxn ang="0">
                  <a:pos x="2280" y="7"/>
                </a:cxn>
                <a:cxn ang="0">
                  <a:pos x="2290" y="14"/>
                </a:cxn>
                <a:cxn ang="0">
                  <a:pos x="10" y="14"/>
                </a:cxn>
                <a:cxn ang="0">
                  <a:pos x="21" y="7"/>
                </a:cxn>
                <a:cxn ang="0">
                  <a:pos x="21" y="1276"/>
                </a:cxn>
              </a:cxnLst>
              <a:rect l="0" t="0" r="r" b="b"/>
              <a:pathLst>
                <a:path w="2301" h="1283">
                  <a:moveTo>
                    <a:pt x="0" y="0"/>
                  </a:moveTo>
                  <a:lnTo>
                    <a:pt x="2301" y="0"/>
                  </a:lnTo>
                  <a:lnTo>
                    <a:pt x="2301" y="1283"/>
                  </a:lnTo>
                  <a:lnTo>
                    <a:pt x="0" y="1283"/>
                  </a:lnTo>
                  <a:lnTo>
                    <a:pt x="0" y="0"/>
                  </a:lnTo>
                  <a:close/>
                  <a:moveTo>
                    <a:pt x="21" y="1276"/>
                  </a:moveTo>
                  <a:lnTo>
                    <a:pt x="10" y="1269"/>
                  </a:lnTo>
                  <a:lnTo>
                    <a:pt x="2290" y="1269"/>
                  </a:lnTo>
                  <a:lnTo>
                    <a:pt x="2280" y="1276"/>
                  </a:lnTo>
                  <a:lnTo>
                    <a:pt x="2280" y="7"/>
                  </a:lnTo>
                  <a:lnTo>
                    <a:pt x="2290" y="14"/>
                  </a:lnTo>
                  <a:lnTo>
                    <a:pt x="10" y="14"/>
                  </a:lnTo>
                  <a:lnTo>
                    <a:pt x="21" y="7"/>
                  </a:lnTo>
                  <a:lnTo>
                    <a:pt x="21" y="1276"/>
                  </a:lnTo>
                  <a:close/>
                </a:path>
              </a:pathLst>
            </a:custGeom>
            <a:solidFill>
              <a:srgbClr val="FF0000"/>
            </a:solidFill>
            <a:ln w="0" cap="flat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2054" name="Picture 1030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3011" y="201"/>
              <a:ext cx="2350" cy="1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55" name="Freeform 1031"/>
            <p:cNvSpPr>
              <a:spLocks noEditPoints="1"/>
            </p:cNvSpPr>
            <p:nvPr/>
          </p:nvSpPr>
          <p:spPr bwMode="auto">
            <a:xfrm>
              <a:off x="2981" y="182"/>
              <a:ext cx="2408" cy="1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08" y="0"/>
                </a:cxn>
                <a:cxn ang="0">
                  <a:pos x="2408" y="1288"/>
                </a:cxn>
                <a:cxn ang="0">
                  <a:pos x="0" y="1288"/>
                </a:cxn>
                <a:cxn ang="0">
                  <a:pos x="0" y="0"/>
                </a:cxn>
                <a:cxn ang="0">
                  <a:pos x="29" y="1279"/>
                </a:cxn>
                <a:cxn ang="0">
                  <a:pos x="14" y="1269"/>
                </a:cxn>
                <a:cxn ang="0">
                  <a:pos x="2394" y="1269"/>
                </a:cxn>
                <a:cxn ang="0">
                  <a:pos x="2380" y="1279"/>
                </a:cxn>
                <a:cxn ang="0">
                  <a:pos x="2380" y="10"/>
                </a:cxn>
                <a:cxn ang="0">
                  <a:pos x="2394" y="19"/>
                </a:cxn>
                <a:cxn ang="0">
                  <a:pos x="14" y="19"/>
                </a:cxn>
                <a:cxn ang="0">
                  <a:pos x="29" y="10"/>
                </a:cxn>
                <a:cxn ang="0">
                  <a:pos x="29" y="1279"/>
                </a:cxn>
              </a:cxnLst>
              <a:rect l="0" t="0" r="r" b="b"/>
              <a:pathLst>
                <a:path w="2408" h="1288">
                  <a:moveTo>
                    <a:pt x="0" y="0"/>
                  </a:moveTo>
                  <a:lnTo>
                    <a:pt x="2408" y="0"/>
                  </a:lnTo>
                  <a:lnTo>
                    <a:pt x="2408" y="1288"/>
                  </a:lnTo>
                  <a:lnTo>
                    <a:pt x="0" y="1288"/>
                  </a:lnTo>
                  <a:lnTo>
                    <a:pt x="0" y="0"/>
                  </a:lnTo>
                  <a:close/>
                  <a:moveTo>
                    <a:pt x="29" y="1279"/>
                  </a:moveTo>
                  <a:lnTo>
                    <a:pt x="14" y="1269"/>
                  </a:lnTo>
                  <a:lnTo>
                    <a:pt x="2394" y="1269"/>
                  </a:lnTo>
                  <a:lnTo>
                    <a:pt x="2380" y="1279"/>
                  </a:lnTo>
                  <a:lnTo>
                    <a:pt x="2380" y="10"/>
                  </a:lnTo>
                  <a:lnTo>
                    <a:pt x="2394" y="19"/>
                  </a:lnTo>
                  <a:lnTo>
                    <a:pt x="14" y="19"/>
                  </a:lnTo>
                  <a:lnTo>
                    <a:pt x="29" y="10"/>
                  </a:lnTo>
                  <a:lnTo>
                    <a:pt x="29" y="1279"/>
                  </a:lnTo>
                  <a:close/>
                </a:path>
              </a:pathLst>
            </a:custGeom>
            <a:solidFill>
              <a:srgbClr val="FF0000"/>
            </a:solidFill>
            <a:ln w="0" cap="flat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2056" name="Picture 1032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515" y="2734"/>
              <a:ext cx="2301" cy="15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57" name="Freeform 1033"/>
            <p:cNvSpPr>
              <a:spLocks noEditPoints="1"/>
            </p:cNvSpPr>
            <p:nvPr/>
          </p:nvSpPr>
          <p:spPr bwMode="auto">
            <a:xfrm>
              <a:off x="487" y="2715"/>
              <a:ext cx="2358" cy="158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58" y="0"/>
                </a:cxn>
                <a:cxn ang="0">
                  <a:pos x="2358" y="1581"/>
                </a:cxn>
                <a:cxn ang="0">
                  <a:pos x="0" y="1581"/>
                </a:cxn>
                <a:cxn ang="0">
                  <a:pos x="0" y="0"/>
                </a:cxn>
                <a:cxn ang="0">
                  <a:pos x="28" y="1571"/>
                </a:cxn>
                <a:cxn ang="0">
                  <a:pos x="14" y="1562"/>
                </a:cxn>
                <a:cxn ang="0">
                  <a:pos x="2343" y="1562"/>
                </a:cxn>
                <a:cxn ang="0">
                  <a:pos x="2329" y="1571"/>
                </a:cxn>
                <a:cxn ang="0">
                  <a:pos x="2329" y="9"/>
                </a:cxn>
                <a:cxn ang="0">
                  <a:pos x="2343" y="19"/>
                </a:cxn>
                <a:cxn ang="0">
                  <a:pos x="14" y="19"/>
                </a:cxn>
                <a:cxn ang="0">
                  <a:pos x="28" y="9"/>
                </a:cxn>
                <a:cxn ang="0">
                  <a:pos x="28" y="1571"/>
                </a:cxn>
              </a:cxnLst>
              <a:rect l="0" t="0" r="r" b="b"/>
              <a:pathLst>
                <a:path w="2358" h="1581">
                  <a:moveTo>
                    <a:pt x="0" y="0"/>
                  </a:moveTo>
                  <a:lnTo>
                    <a:pt x="2358" y="0"/>
                  </a:lnTo>
                  <a:lnTo>
                    <a:pt x="2358" y="1581"/>
                  </a:lnTo>
                  <a:lnTo>
                    <a:pt x="0" y="1581"/>
                  </a:lnTo>
                  <a:lnTo>
                    <a:pt x="0" y="0"/>
                  </a:lnTo>
                  <a:close/>
                  <a:moveTo>
                    <a:pt x="28" y="1571"/>
                  </a:moveTo>
                  <a:lnTo>
                    <a:pt x="14" y="1562"/>
                  </a:lnTo>
                  <a:lnTo>
                    <a:pt x="2343" y="1562"/>
                  </a:lnTo>
                  <a:lnTo>
                    <a:pt x="2329" y="1571"/>
                  </a:lnTo>
                  <a:lnTo>
                    <a:pt x="2329" y="9"/>
                  </a:lnTo>
                  <a:lnTo>
                    <a:pt x="2343" y="19"/>
                  </a:lnTo>
                  <a:lnTo>
                    <a:pt x="14" y="19"/>
                  </a:lnTo>
                  <a:lnTo>
                    <a:pt x="28" y="9"/>
                  </a:lnTo>
                  <a:lnTo>
                    <a:pt x="28" y="1571"/>
                  </a:lnTo>
                  <a:close/>
                </a:path>
              </a:pathLst>
            </a:custGeom>
            <a:solidFill>
              <a:srgbClr val="FF0000"/>
            </a:solidFill>
            <a:ln w="0" cap="flat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2058" name="Picture 1034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2888" y="2734"/>
              <a:ext cx="2301" cy="1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59" name="Freeform 1035"/>
            <p:cNvSpPr>
              <a:spLocks noEditPoints="1"/>
            </p:cNvSpPr>
            <p:nvPr/>
          </p:nvSpPr>
          <p:spPr bwMode="auto">
            <a:xfrm>
              <a:off x="2859" y="2715"/>
              <a:ext cx="2358" cy="15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58" y="0"/>
                </a:cxn>
                <a:cxn ang="0">
                  <a:pos x="2358" y="1576"/>
                </a:cxn>
                <a:cxn ang="0">
                  <a:pos x="0" y="1576"/>
                </a:cxn>
                <a:cxn ang="0">
                  <a:pos x="0" y="0"/>
                </a:cxn>
                <a:cxn ang="0">
                  <a:pos x="28" y="1567"/>
                </a:cxn>
                <a:cxn ang="0">
                  <a:pos x="14" y="1557"/>
                </a:cxn>
                <a:cxn ang="0">
                  <a:pos x="2344" y="1557"/>
                </a:cxn>
                <a:cxn ang="0">
                  <a:pos x="2329" y="1567"/>
                </a:cxn>
                <a:cxn ang="0">
                  <a:pos x="2329" y="9"/>
                </a:cxn>
                <a:cxn ang="0">
                  <a:pos x="2344" y="19"/>
                </a:cxn>
                <a:cxn ang="0">
                  <a:pos x="14" y="19"/>
                </a:cxn>
                <a:cxn ang="0">
                  <a:pos x="28" y="9"/>
                </a:cxn>
                <a:cxn ang="0">
                  <a:pos x="28" y="1567"/>
                </a:cxn>
              </a:cxnLst>
              <a:rect l="0" t="0" r="r" b="b"/>
              <a:pathLst>
                <a:path w="2358" h="1576">
                  <a:moveTo>
                    <a:pt x="0" y="0"/>
                  </a:moveTo>
                  <a:lnTo>
                    <a:pt x="2358" y="0"/>
                  </a:lnTo>
                  <a:lnTo>
                    <a:pt x="2358" y="1576"/>
                  </a:lnTo>
                  <a:lnTo>
                    <a:pt x="0" y="1576"/>
                  </a:lnTo>
                  <a:lnTo>
                    <a:pt x="0" y="0"/>
                  </a:lnTo>
                  <a:close/>
                  <a:moveTo>
                    <a:pt x="28" y="1567"/>
                  </a:moveTo>
                  <a:lnTo>
                    <a:pt x="14" y="1557"/>
                  </a:lnTo>
                  <a:lnTo>
                    <a:pt x="2344" y="1557"/>
                  </a:lnTo>
                  <a:lnTo>
                    <a:pt x="2329" y="1567"/>
                  </a:lnTo>
                  <a:lnTo>
                    <a:pt x="2329" y="9"/>
                  </a:lnTo>
                  <a:lnTo>
                    <a:pt x="2344" y="19"/>
                  </a:lnTo>
                  <a:lnTo>
                    <a:pt x="14" y="19"/>
                  </a:lnTo>
                  <a:lnTo>
                    <a:pt x="28" y="9"/>
                  </a:lnTo>
                  <a:lnTo>
                    <a:pt x="28" y="1567"/>
                  </a:lnTo>
                  <a:close/>
                </a:path>
              </a:pathLst>
            </a:custGeom>
            <a:solidFill>
              <a:srgbClr val="FF0000"/>
            </a:solidFill>
            <a:ln w="0" cap="flat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xmlns="" val="4664573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433654" cy="79690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Наши достижения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505092" cy="503397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sz="2800" dirty="0" smtClean="0">
              <a:solidFill>
                <a:schemeClr val="tx1"/>
              </a:solidFill>
            </a:endParaRPr>
          </a:p>
          <a:p>
            <a:pPr>
              <a:lnSpc>
                <a:spcPct val="160000"/>
              </a:lnSpc>
              <a:buFont typeface="Wingdings" pitchFamily="2" charset="2"/>
              <a:buChar char="ü"/>
            </a:pPr>
            <a:r>
              <a:rPr lang="ru-RU" sz="2800" b="1" dirty="0" smtClean="0">
                <a:solidFill>
                  <a:schemeClr val="tx1"/>
                </a:solidFill>
              </a:rPr>
              <a:t>Дети знают правила дорожного движения:</a:t>
            </a:r>
          </a:p>
          <a:p>
            <a:pPr>
              <a:lnSpc>
                <a:spcPct val="160000"/>
              </a:lnSpc>
              <a:buNone/>
            </a:pPr>
            <a:r>
              <a:rPr lang="ru-RU" sz="2900" b="1" dirty="0" smtClean="0">
                <a:solidFill>
                  <a:schemeClr val="tx1"/>
                </a:solidFill>
              </a:rPr>
              <a:t>знания о правилах перехода через дорогу (с 25% до 73%)</a:t>
            </a:r>
          </a:p>
          <a:p>
            <a:pPr>
              <a:lnSpc>
                <a:spcPct val="160000"/>
              </a:lnSpc>
              <a:buFont typeface="Wingdings" pitchFamily="2" charset="2"/>
              <a:buChar char="ü"/>
            </a:pPr>
            <a:r>
              <a:rPr lang="ru-RU" sz="2900" b="1" dirty="0" smtClean="0">
                <a:solidFill>
                  <a:schemeClr val="tx1"/>
                </a:solidFill>
              </a:rPr>
              <a:t>Дети ориентируются на проезжей части:</a:t>
            </a:r>
          </a:p>
          <a:p>
            <a:pPr>
              <a:lnSpc>
                <a:spcPct val="160000"/>
              </a:lnSpc>
              <a:buNone/>
            </a:pPr>
            <a:r>
              <a:rPr lang="ru-RU" sz="2900" b="1" dirty="0" smtClean="0">
                <a:solidFill>
                  <a:schemeClr val="tx1"/>
                </a:solidFill>
              </a:rPr>
              <a:t>знания о безопасности на улице, дома, в природе</a:t>
            </a:r>
          </a:p>
          <a:p>
            <a:pPr>
              <a:lnSpc>
                <a:spcPct val="160000"/>
              </a:lnSpc>
              <a:buFont typeface="Wingdings" pitchFamily="2" charset="2"/>
              <a:buChar char="ü"/>
            </a:pPr>
            <a:r>
              <a:rPr lang="ru-RU" sz="2900" b="1" dirty="0" smtClean="0">
                <a:solidFill>
                  <a:schemeClr val="tx1"/>
                </a:solidFill>
              </a:rPr>
              <a:t>Они знают назначение светофора, дорожных знаков и соблюдают необходимые меры предосторожности</a:t>
            </a:r>
          </a:p>
          <a:p>
            <a:pPr>
              <a:lnSpc>
                <a:spcPct val="160000"/>
              </a:lnSpc>
              <a:buFont typeface="Wingdings" pitchFamily="2" charset="2"/>
              <a:buChar char="ü"/>
            </a:pPr>
            <a:r>
              <a:rPr lang="ru-RU" sz="2900" b="1" dirty="0" smtClean="0">
                <a:solidFill>
                  <a:schemeClr val="tx1"/>
                </a:solidFill>
              </a:rPr>
              <a:t>Развитие личности и познавательной сферы: развитие мышления, памяти, внимания, речи:  умение сформулировать предложение, сделать вывод, последовательно изложить события, увидеть причинно-следственные связи (с 29% до 72%)</a:t>
            </a:r>
          </a:p>
          <a:p>
            <a:pPr>
              <a:lnSpc>
                <a:spcPct val="160000"/>
              </a:lnSpc>
              <a:buFont typeface="Wingdings" pitchFamily="2" charset="2"/>
              <a:buChar char="ü"/>
            </a:pPr>
            <a:endParaRPr lang="ru-RU" sz="2800" b="1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ü"/>
            </a:pPr>
            <a:endParaRPr lang="ru-RU" sz="2800" dirty="0" smtClean="0">
              <a:solidFill>
                <a:schemeClr val="tx1"/>
              </a:solidFill>
            </a:endParaRPr>
          </a:p>
          <a:p>
            <a:pPr>
              <a:buFont typeface="Arial" charset="0"/>
              <a:buChar char="•"/>
            </a:pPr>
            <a:endParaRPr lang="ru-RU" sz="2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1162</TotalTime>
  <Words>287</Words>
  <Application>Microsoft Office PowerPoint</Application>
  <PresentationFormat>Экран (4:3)</PresentationFormat>
  <Paragraphs>55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Слайд 1</vt:lpstr>
      <vt:lpstr>Цель и задачи технологии</vt:lpstr>
      <vt:lpstr>Актуальность технологии </vt:lpstr>
      <vt:lpstr> Мероприятия: «Зебрёнок и Петрушка»,  «Зебрёнок и Шапокляк».  Досуг для детей «Буратино в гостях у детей»,  «В гости к Мальвине».  </vt:lpstr>
      <vt:lpstr>Открытое занятие для педагогов «Стоп машина! Тише ход! На дороге пешеход!»</vt:lpstr>
      <vt:lpstr>Акция: «Засветись!» </vt:lpstr>
      <vt:lpstr>Досуг «Зеленый огонек»</vt:lpstr>
      <vt:lpstr>         </vt:lpstr>
      <vt:lpstr>Наши достижения</vt:lpstr>
      <vt:lpstr>Динамика результатов за три года</vt:lpstr>
      <vt:lpstr>Список литературы: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Маргарита</dc:creator>
  <cp:lastModifiedBy>Valentina</cp:lastModifiedBy>
  <cp:revision>67</cp:revision>
  <cp:lastPrinted>2019-09-08T07:38:58Z</cp:lastPrinted>
  <dcterms:created xsi:type="dcterms:W3CDTF">2019-09-07T12:38:17Z</dcterms:created>
  <dcterms:modified xsi:type="dcterms:W3CDTF">2019-10-20T13:59:27Z</dcterms:modified>
</cp:coreProperties>
</file>