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0" r:id="rId4"/>
    <p:sldId id="261" r:id="rId5"/>
    <p:sldId id="257" r:id="rId6"/>
    <p:sldId id="262" r:id="rId7"/>
    <p:sldId id="263" r:id="rId8"/>
    <p:sldId id="259" r:id="rId9"/>
    <p:sldId id="264" r:id="rId10"/>
    <p:sldId id="258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EEE955-6968-48A2-91BD-CE0F721C402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FC46EC-08B3-46F8-B40F-5CFC8ED9E4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Согласные звуки [</a:t>
            </a:r>
            <a:r>
              <a:rPr lang="ru-RU" dirty="0" err="1" smtClean="0"/>
              <a:t>з</a:t>
            </a:r>
            <a:r>
              <a:rPr lang="ru-RU" dirty="0" smtClean="0"/>
              <a:t>], [</a:t>
            </a:r>
            <a:r>
              <a:rPr lang="ru-RU" dirty="0" err="1" smtClean="0"/>
              <a:t>з</a:t>
            </a:r>
            <a:r>
              <a:rPr lang="ru-RU" dirty="0" smtClean="0"/>
              <a:t>,], буквы З,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Учитель: Осина М.В.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МБОУ «Шиловская СОШ №2»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\Desktop\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21014" cy="6840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2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928993" cy="6696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2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2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2\Desktop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2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2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2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604449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</TotalTime>
  <Words>24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Согласные звуки [з], [з,], буквы З, з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З</dc:title>
  <dc:creator>12</dc:creator>
  <cp:lastModifiedBy>12</cp:lastModifiedBy>
  <cp:revision>2</cp:revision>
  <dcterms:created xsi:type="dcterms:W3CDTF">2019-10-20T05:59:12Z</dcterms:created>
  <dcterms:modified xsi:type="dcterms:W3CDTF">2019-10-20T06:10:56Z</dcterms:modified>
</cp:coreProperties>
</file>