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88" r:id="rId3"/>
    <p:sldId id="258" r:id="rId4"/>
    <p:sldId id="259" r:id="rId5"/>
    <p:sldId id="260" r:id="rId6"/>
    <p:sldId id="263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3" r:id="rId15"/>
    <p:sldId id="271" r:id="rId16"/>
    <p:sldId id="275" r:id="rId17"/>
    <p:sldId id="272" r:id="rId18"/>
    <p:sldId id="274" r:id="rId19"/>
    <p:sldId id="276" r:id="rId20"/>
    <p:sldId id="277" r:id="rId21"/>
    <p:sldId id="278" r:id="rId22"/>
    <p:sldId id="279" r:id="rId23"/>
    <p:sldId id="285" r:id="rId24"/>
    <p:sldId id="292" r:id="rId25"/>
    <p:sldId id="291" r:id="rId26"/>
    <p:sldId id="294" r:id="rId27"/>
    <p:sldId id="293" r:id="rId28"/>
    <p:sldId id="289" r:id="rId29"/>
    <p:sldId id="295" r:id="rId30"/>
    <p:sldId id="296" r:id="rId31"/>
    <p:sldId id="297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9DDADD-1282-4BB8-B31E-125A6F09D373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989C3E-6410-4CF0-A422-6CC63CD8E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989C3E-6410-4CF0-A422-6CC63CD8E874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32721-76BA-4B1D-9888-2663C7C8A645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0DBD6-F139-4295-BC31-97342C7ECE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32721-76BA-4B1D-9888-2663C7C8A645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0DBD6-F139-4295-BC31-97342C7ECE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32721-76BA-4B1D-9888-2663C7C8A645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0DBD6-F139-4295-BC31-97342C7ECE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32721-76BA-4B1D-9888-2663C7C8A645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0DBD6-F139-4295-BC31-97342C7ECE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32721-76BA-4B1D-9888-2663C7C8A645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0DBD6-F139-4295-BC31-97342C7ECE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32721-76BA-4B1D-9888-2663C7C8A645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0DBD6-F139-4295-BC31-97342C7ECE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32721-76BA-4B1D-9888-2663C7C8A645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0DBD6-F139-4295-BC31-97342C7ECE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32721-76BA-4B1D-9888-2663C7C8A645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0DBD6-F139-4295-BC31-97342C7ECE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32721-76BA-4B1D-9888-2663C7C8A645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0DBD6-F139-4295-BC31-97342C7ECE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32721-76BA-4B1D-9888-2663C7C8A645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0DBD6-F139-4295-BC31-97342C7ECE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32721-76BA-4B1D-9888-2663C7C8A645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0DBD6-F139-4295-BC31-97342C7ECE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32721-76BA-4B1D-9888-2663C7C8A645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10DBD6-F139-4295-BC31-97342C7ECE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19672" y="2492896"/>
            <a:ext cx="6336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ТРАВА У НАШЕГО ДОМА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antiloh.info/mediafiles/podorozhnik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83768" y="260648"/>
            <a:ext cx="4457700" cy="6248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webmedinfo.ru/new/wp-content/uploads/2012/05/krapiv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75656" y="764704"/>
            <a:ext cx="6096000" cy="45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5580112" y="5733256"/>
            <a:ext cx="27807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Comic Sans MS" pitchFamily="66" charset="0"/>
              </a:rPr>
              <a:t>крапива</a:t>
            </a:r>
            <a:endParaRPr lang="ru-RU" sz="4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news.uklon.com.ua/image.axd?picture=2012%2F9%2F%D0%BA%D1%80%D0%B0%D0%BF%D0%B8%D0%B2%D0%B0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1124744"/>
            <a:ext cx="6096000" cy="45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umm4.com/wp-content/uploads/2011/05/pochemu-zhzhetsya-krapiv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980728"/>
            <a:ext cx="6096000" cy="45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dic.academic.ru/pictures/wiki/files/76/Lopian_pol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162" y="836712"/>
            <a:ext cx="7427235" cy="496116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&amp;Rcy;&amp;iecy;&amp;pcy;&amp;iecy;&amp;jcy;&amp;ncy;&amp;icy;&amp;kcy;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624" y="1052736"/>
            <a:ext cx="6444208" cy="432347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3993380" y="5661248"/>
            <a:ext cx="278153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Comic Sans MS" pitchFamily="66" charset="0"/>
              </a:rPr>
              <a:t>репейник</a:t>
            </a:r>
            <a:endParaRPr lang="ru-RU" sz="4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www.fotoplex.ru/photos/dom24a/flowersofrussia/i-30597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648" y="836712"/>
            <a:ext cx="6096000" cy="45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dic.academic.ru/pictures/wiki/files/65/ArctiumLappa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600" y="836712"/>
            <a:ext cx="7394575" cy="52060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dic.academic.ru/pictures/wiki/files/66/Burdock_in_Scanning_Electron_Microscope%2C_magnification_100x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624" y="692696"/>
            <a:ext cx="6745206" cy="539740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&amp;Rcy;&amp;iecy;&amp;pcy;&amp;iecy;&amp;jcy;&amp;ncy;&amp;icy;&amp;kcy;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83768" y="332656"/>
            <a:ext cx="4104456" cy="61566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://mtdata.ru/u19/photo8B79/20345026596-0/huge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692696"/>
            <a:ext cx="7756044" cy="51887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2" descr="http://www.plantarium.ru/dat/plants/5/556/139556_a1250c41.jpg"/>
          <p:cNvSpPr>
            <a:spLocks noChangeAspect="1" noChangeArrowheads="1"/>
          </p:cNvSpPr>
          <p:nvPr/>
        </p:nvSpPr>
        <p:spPr bwMode="auto">
          <a:xfrm>
            <a:off x="155575" y="-2476500"/>
            <a:ext cx="5381625" cy="51720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6868" name="Picture 4" descr="http://www.plantarium.ru/dat/plants/5/556/139556_a1250c4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688" y="332656"/>
            <a:ext cx="5381625" cy="51720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3707904" y="5733256"/>
            <a:ext cx="46169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Comic Sans MS" pitchFamily="66" charset="0"/>
              </a:rPr>
              <a:t>конский щавель</a:t>
            </a:r>
            <a:endParaRPr lang="ru-RU" sz="4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sibvican.ucoz.ru/_ph/1/64165242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83768" y="260648"/>
            <a:ext cx="4572000" cy="609600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mtdata.ru/u30/photo66E1/20142984560-0/big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95736" y="260648"/>
            <a:ext cx="4572000" cy="60102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96136" y="5013176"/>
            <a:ext cx="19976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Comic Sans MS" pitchFamily="66" charset="0"/>
              </a:rPr>
              <a:t>пижма</a:t>
            </a:r>
            <a:endParaRPr lang="ru-RU" sz="4400" dirty="0">
              <a:latin typeface="Comic Sans MS" pitchFamily="66" charset="0"/>
            </a:endParaRPr>
          </a:p>
        </p:txBody>
      </p:sp>
      <p:pic>
        <p:nvPicPr>
          <p:cNvPr id="5" name="Picture 2" descr="http://laramirra.com/images/o-kompanii-mirra/reiting-naturalnosti/pijm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332656"/>
            <a:ext cx="4438650" cy="62674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://kumushka.com/uploads/posts/2008-10/1223559467_pizhma-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1196752"/>
            <a:ext cx="6096000" cy="45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ttp://lechimsa-travami.ru/wp-content/uploads/2012/04/D_00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332656"/>
            <a:ext cx="5276850" cy="52768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4283968" y="5733256"/>
            <a:ext cx="474765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Comic Sans MS" pitchFamily="66" charset="0"/>
              </a:rPr>
              <a:t>тысячелистник</a:t>
            </a:r>
            <a:endParaRPr lang="ru-RU" sz="4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http://files.web2edu.ru/9f96eabe-798c-499e-a276-711c5687e8a0/36c26345-d4f4-49b0-9eed-16524e131d5c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39752" y="332656"/>
            <a:ext cx="4572000" cy="609600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http://www.udec.ru/big-images/tysyachelistnik-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9632" y="836712"/>
            <a:ext cx="6096000" cy="45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mtdata.ru/u29/photo9C75/20096674590-0/huge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476672"/>
            <a:ext cx="6068397" cy="535840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0" name="Picture 4" descr="http://epatko-margo.ucoz.ru/_ph/4/2349356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3608" y="260648"/>
            <a:ext cx="7133365" cy="5350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3851920" y="5877272"/>
            <a:ext cx="47525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latin typeface="Comic Sans MS" pitchFamily="66" charset="0"/>
              </a:rPr>
              <a:t>п</a:t>
            </a:r>
            <a:r>
              <a:rPr lang="ru-RU" sz="4400" dirty="0" smtClean="0">
                <a:latin typeface="Comic Sans MS" pitchFamily="66" charset="0"/>
              </a:rPr>
              <a:t>астушья сумка</a:t>
            </a:r>
            <a:endParaRPr lang="ru-RU" sz="4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11.nnm.ru/b/8/5/2/d/290d848e570cd52b0cafdeb100f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648" y="764704"/>
            <a:ext cx="6096000" cy="45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3563888" y="5589240"/>
            <a:ext cx="47525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Comic Sans MS" pitchFamily="66" charset="0"/>
              </a:rPr>
              <a:t>полынь горькая</a:t>
            </a:r>
            <a:endParaRPr lang="ru-RU" sz="4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http://img1.liveinternet.ru/images/attach/c/1/59/821/59821810_DSCN979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648" y="620688"/>
            <a:ext cx="6096000" cy="45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http://www.stihi.ru/pics/2008/07/13/183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60648"/>
            <a:ext cx="4762500" cy="35718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57348" name="Picture 4" descr="http://www.botanichka.ru/wp-content/uploads/2010/07/800px-Capsella_bursa_pastoris_1_beentree-520x38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7456" y="3429000"/>
            <a:ext cx="4375455" cy="32731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vashkofemem.ru/wp-content/uploads/2012/08/polyin-dlya-absenta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19672" y="1196752"/>
            <a:ext cx="6096000" cy="45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3598816" y="5877273"/>
            <a:ext cx="507764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Comic Sans MS" pitchFamily="66" charset="0"/>
              </a:rPr>
              <a:t>полынь горькая</a:t>
            </a:r>
            <a:endParaRPr lang="ru-RU" sz="4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travdom.ru/wp-content/uploads/2011/07/polyn-protivopokazaniy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9632" y="1484784"/>
            <a:ext cx="6734175" cy="41338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3059832" y="5805264"/>
            <a:ext cx="52565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Comic Sans MS" pitchFamily="66" charset="0"/>
              </a:rPr>
              <a:t>полынь горькая </a:t>
            </a:r>
            <a:endParaRPr lang="ru-RU" sz="4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67944" y="5589240"/>
            <a:ext cx="47525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Comic Sans MS" pitchFamily="66" charset="0"/>
              </a:rPr>
              <a:t>птичья </a:t>
            </a:r>
            <a:r>
              <a:rPr lang="ru-RU" sz="4400" dirty="0" err="1" smtClean="0">
                <a:latin typeface="Comic Sans MS" pitchFamily="66" charset="0"/>
              </a:rPr>
              <a:t>гречишка</a:t>
            </a:r>
            <a:endParaRPr lang="ru-RU" sz="4400" dirty="0">
              <a:latin typeface="Comic Sans MS" pitchFamily="66" charset="0"/>
            </a:endParaRPr>
          </a:p>
        </p:txBody>
      </p:sp>
      <p:pic>
        <p:nvPicPr>
          <p:cNvPr id="20482" name="Picture 2" descr="&amp;Icy;&amp;zcy;&amp;ocy;&amp;bcy;&amp;rcy;&amp;acy;&amp;zhcy;&amp;iecy;&amp;ncy;&amp;icy;&amp;iecy; &amp;rcy;&amp;acy;&amp;scy;&amp;tcy;&amp;iecy;&amp;ncy;&amp;icy;&amp;yacy; Polygonum aviculare.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75656" y="620688"/>
            <a:ext cx="6590337" cy="49411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plantarium.ru/dat/plants/8/884/109884_9b1e095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624" y="764704"/>
            <a:ext cx="6457950" cy="430530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4067944" y="5445224"/>
            <a:ext cx="47525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Comic Sans MS" pitchFamily="66" charset="0"/>
              </a:rPr>
              <a:t>птичья </a:t>
            </a:r>
            <a:r>
              <a:rPr lang="ru-RU" sz="4400" dirty="0" err="1" smtClean="0">
                <a:latin typeface="Comic Sans MS" pitchFamily="66" charset="0"/>
              </a:rPr>
              <a:t>гречишка</a:t>
            </a:r>
            <a:endParaRPr lang="ru-RU" sz="4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100-trav.ru/d/297453/d/image_5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620688"/>
            <a:ext cx="6096000" cy="45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4355976" y="5445224"/>
            <a:ext cx="41717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Comic Sans MS" pitchFamily="66" charset="0"/>
              </a:rPr>
              <a:t>подорожник</a:t>
            </a:r>
            <a:endParaRPr lang="ru-RU" sz="4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i037.radikal.ru/1011/f5/eff7af93cbb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7704" y="692696"/>
            <a:ext cx="5267325" cy="52863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22</Words>
  <Application>Microsoft Office PowerPoint</Application>
  <PresentationFormat>Экран (4:3)</PresentationFormat>
  <Paragraphs>14</Paragraphs>
  <Slides>31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17</cp:revision>
  <dcterms:created xsi:type="dcterms:W3CDTF">2012-11-18T19:27:41Z</dcterms:created>
  <dcterms:modified xsi:type="dcterms:W3CDTF">2019-10-20T15:58:39Z</dcterms:modified>
</cp:coreProperties>
</file>