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60" r:id="rId6"/>
    <p:sldId id="262" r:id="rId7"/>
    <p:sldId id="263" r:id="rId8"/>
    <p:sldId id="264" r:id="rId9"/>
    <p:sldId id="265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8349C9-20CD-4F76-8C83-F621E7A74350}" v="4" dt="2019-08-25T13:53:12.4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вс 20.10.19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вс 20.10.19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вс 20.10.19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вс 20.10.19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вс 20.10.19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вс 20.10.19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вс 20.10.19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вс 20.10.19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вс 20.10.19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вс 20.10.19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вс 20.10.19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вс 20.10.19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дерево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E739C58B-9F6A-4EEA-BFFC-D48550E96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173"/>
            <a:ext cx="12191999" cy="685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CC1E3FA-43D6-4403-A3F5-DC7E9719A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7" y="61749"/>
            <a:ext cx="12110544" cy="6773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034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8489BCF-DE66-4E27-A6E9-2D8E34E3B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7" y="88024"/>
            <a:ext cx="12084268" cy="673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765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F681EAC-4A5C-499A-81DF-93A14A73F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14" y="93766"/>
            <a:ext cx="11887199" cy="669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91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A704504-E30B-4D60-A28E-CDD28A34E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9" y="31173"/>
            <a:ext cx="12141837" cy="682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991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7AEF300-77DD-40F8-8B25-A967EF77D8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2" y="113490"/>
            <a:ext cx="12156887" cy="657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08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49F2B6E-7B51-4EBC-94CB-3D1A3DB52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4" y="3464"/>
            <a:ext cx="12150436" cy="668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914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266757C-2F60-4326-8A4B-DF96B7D95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446"/>
            <a:ext cx="12122727" cy="657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438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58F6BF1-72B7-419C-ABA8-AF4097B0A4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3" y="31173"/>
            <a:ext cx="12081163" cy="669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421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снимок экран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8FB85491-6514-4687-A46C-02D8A176B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8" y="58882"/>
            <a:ext cx="12053453" cy="674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858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FCF8568-D8E0-4596-B4AB-CDDC65519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24" y="48611"/>
            <a:ext cx="12018579" cy="658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064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Пользователь</cp:lastModifiedBy>
  <cp:revision>129</cp:revision>
  <dcterms:created xsi:type="dcterms:W3CDTF">2012-07-30T23:42:41Z</dcterms:created>
  <dcterms:modified xsi:type="dcterms:W3CDTF">2019-10-20T18:52:36Z</dcterms:modified>
</cp:coreProperties>
</file>