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62" r:id="rId5"/>
    <p:sldId id="261" r:id="rId6"/>
    <p:sldId id="260" r:id="rId7"/>
    <p:sldId id="259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.pinimg.com/originals/67/c2/79/67c279a67ce889dd113d1f953f3421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2"/>
            <a:ext cx="9144000" cy="6825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media.ldscdn.org/images/media-library/primary/primary-symbols/nursery-manual-symbols/mother-daughter-cooking-whitaker-368212-prin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2186" b="21671"/>
          <a:stretch>
            <a:fillRect/>
          </a:stretch>
        </p:blipFill>
        <p:spPr bwMode="auto">
          <a:xfrm>
            <a:off x="3500430" y="1357298"/>
            <a:ext cx="5468354" cy="409350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758006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does </a:t>
            </a:r>
            <a:r>
              <a:rPr lang="en-US" sz="3200" dirty="0" smtClean="0"/>
              <a:t>Jenny </a:t>
            </a:r>
            <a:r>
              <a:rPr lang="en-US" sz="3200" dirty="0" smtClean="0"/>
              <a:t>have to do</a:t>
            </a:r>
            <a:r>
              <a:rPr lang="en-US" sz="3200" dirty="0" smtClean="0"/>
              <a:t>?      (√)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214950"/>
            <a:ext cx="7186634" cy="91121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Jenny _____________ cook.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5000636"/>
            <a:ext cx="14524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rgbClr val="FF0000"/>
                </a:solidFill>
              </a:rPr>
              <a:t>has to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etskie-raskraski.ru/sites/default/files/detskie-raskraski-kuhnya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6292" y="857233"/>
            <a:ext cx="3639909" cy="47149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43890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</a:t>
            </a:r>
            <a:r>
              <a:rPr lang="en-US" sz="3200" dirty="0" smtClean="0"/>
              <a:t>does Timmy have </a:t>
            </a:r>
            <a:r>
              <a:rPr lang="en-US" sz="3200" dirty="0" smtClean="0"/>
              <a:t>to do</a:t>
            </a:r>
            <a:r>
              <a:rPr lang="en-US" sz="3200" dirty="0" smtClean="0"/>
              <a:t>?           (</a:t>
            </a:r>
            <a:r>
              <a:rPr lang="en-US" sz="3200" dirty="0" smtClean="0">
                <a:latin typeface="Bradley Hand ITC" pitchFamily="66" charset="0"/>
              </a:rPr>
              <a:t>x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715016"/>
            <a:ext cx="8643998" cy="911213"/>
          </a:xfrm>
        </p:spPr>
        <p:txBody>
          <a:bodyPr>
            <a:normAutofit fontScale="85000" lnSpcReduction="10000"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Timmy _______________ wash the dishes.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857356" y="5429264"/>
            <a:ext cx="33843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rgbClr val="FF0000"/>
                </a:solidFill>
              </a:rPr>
              <a:t>d</a:t>
            </a:r>
            <a:r>
              <a:rPr lang="en-US" sz="4000" i="1" dirty="0" smtClean="0">
                <a:solidFill>
                  <a:srgbClr val="FF0000"/>
                </a:solidFill>
              </a:rPr>
              <a:t>oesn’t have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758006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does </a:t>
            </a:r>
            <a:r>
              <a:rPr lang="en-US" sz="3200" dirty="0" smtClean="0"/>
              <a:t>Robin have </a:t>
            </a:r>
            <a:r>
              <a:rPr lang="en-US" sz="3200" dirty="0" smtClean="0"/>
              <a:t>to do</a:t>
            </a:r>
            <a:r>
              <a:rPr lang="en-US" sz="3200" dirty="0" smtClean="0"/>
              <a:t>?    (√)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214950"/>
            <a:ext cx="7186634" cy="911213"/>
          </a:xfrm>
        </p:spPr>
        <p:txBody>
          <a:bodyPr>
            <a:normAutofit fontScale="85000" lnSpcReduction="10000"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Robin _____________ go shopping.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357422" y="4929198"/>
            <a:ext cx="14524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rgbClr val="FF0000"/>
                </a:solidFill>
              </a:rPr>
              <a:t>has to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https://cdn3.vectorstock.com/i/1000x1000/21/92/shopping-grocerymother-with-son-and-shopping-cart-vector-17842192.jpg"/>
          <p:cNvPicPr>
            <a:picLocks noChangeAspect="1" noChangeArrowheads="1"/>
          </p:cNvPicPr>
          <p:nvPr/>
        </p:nvPicPr>
        <p:blipFill>
          <a:blip r:embed="rId2"/>
          <a:srcRect b="7562"/>
          <a:stretch>
            <a:fillRect/>
          </a:stretch>
        </p:blipFill>
        <p:spPr bwMode="auto">
          <a:xfrm>
            <a:off x="5214942" y="1428736"/>
            <a:ext cx="3416293" cy="3793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live.staticflickr.com/3172/2653277512_3d991b1d0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7115" y="1357298"/>
            <a:ext cx="5758147" cy="39290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758006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does </a:t>
            </a:r>
            <a:r>
              <a:rPr lang="en-US" sz="3200" dirty="0" smtClean="0"/>
              <a:t>Tommy </a:t>
            </a:r>
            <a:r>
              <a:rPr lang="en-US" sz="3200" dirty="0" smtClean="0"/>
              <a:t>have to do?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5429264"/>
            <a:ext cx="8329642" cy="911213"/>
          </a:xfrm>
        </p:spPr>
        <p:txBody>
          <a:bodyPr>
            <a:normAutofit fontScale="85000" lnSpcReduction="10000"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Tommy _____________ clean the room.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5000636"/>
            <a:ext cx="14524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rgbClr val="FF0000"/>
                </a:solidFill>
              </a:rPr>
              <a:t>has to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thegraphicsfairy.com/wp-content/uploads/2013/04/Retro-Kids-Gardening-GraphicsFairy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785794"/>
            <a:ext cx="5413022" cy="53453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758006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</a:t>
            </a:r>
            <a:r>
              <a:rPr lang="en-US" sz="3200" dirty="0" smtClean="0"/>
              <a:t>do Polly and Kevin </a:t>
            </a:r>
            <a:r>
              <a:rPr lang="en-US" sz="3200" dirty="0" smtClean="0"/>
              <a:t>have to do?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357826"/>
            <a:ext cx="8401080" cy="1143008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Polly and Kevin  _____________ water the flowers.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000628" y="5214950"/>
            <a:ext cx="1731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rgbClr val="FF0000"/>
                </a:solidFill>
              </a:rPr>
              <a:t>have to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oloringhome.com/coloring/di6/aGe/di6aGeG5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6804" y="1"/>
            <a:ext cx="60071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186502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does </a:t>
            </a:r>
            <a:r>
              <a:rPr lang="en-US" sz="3200" dirty="0" smtClean="0"/>
              <a:t>Jimmy </a:t>
            </a:r>
            <a:r>
              <a:rPr lang="en-US" sz="3200" dirty="0" smtClean="0"/>
              <a:t>have to do</a:t>
            </a:r>
            <a:r>
              <a:rPr lang="en-US" sz="3200" dirty="0" smtClean="0"/>
              <a:t>?   (√)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829312" cy="46910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Jimmy ___________ do the laundry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928926" y="1428736"/>
            <a:ext cx="14524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rgbClr val="FF0000"/>
                </a:solidFill>
              </a:rPr>
              <a:t>h</a:t>
            </a:r>
            <a:r>
              <a:rPr lang="en-US" sz="4000" i="1" dirty="0" smtClean="0">
                <a:solidFill>
                  <a:srgbClr val="FF0000"/>
                </a:solidFill>
              </a:rPr>
              <a:t>as to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ck.ot7.ru/uploads/1/4/6/Devochka-s-knigoy_1460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411806"/>
            <a:ext cx="5286380" cy="43318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186502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does </a:t>
            </a:r>
            <a:r>
              <a:rPr lang="en-US" sz="3200" dirty="0" smtClean="0"/>
              <a:t>Amy </a:t>
            </a:r>
            <a:r>
              <a:rPr lang="en-US" sz="3200" dirty="0" smtClean="0"/>
              <a:t>have to do</a:t>
            </a:r>
            <a:r>
              <a:rPr lang="en-US" sz="3200" dirty="0" smtClean="0"/>
              <a:t>?   (√)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829312" cy="46910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Amy ___________ do her homework.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428860" y="1428736"/>
            <a:ext cx="14524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rgbClr val="FF0000"/>
                </a:solidFill>
              </a:rPr>
              <a:t>h</a:t>
            </a:r>
            <a:r>
              <a:rPr lang="en-US" sz="4000" i="1" dirty="0" smtClean="0">
                <a:solidFill>
                  <a:srgbClr val="FF0000"/>
                </a:solidFill>
              </a:rPr>
              <a:t>as to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yt3.ggpht.com/a/AGF-l79VSpXWS8QNgiDgz4PM_x0OaQ22U25w9gf-NQ=s800-c-k-c0xffffffff-no-rj-m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881074"/>
            <a:ext cx="5976926" cy="59769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186502" cy="11620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does </a:t>
            </a:r>
            <a:r>
              <a:rPr lang="en-US" sz="3200" dirty="0" smtClean="0"/>
              <a:t>Peter </a:t>
            </a:r>
            <a:r>
              <a:rPr lang="en-US" sz="3200" dirty="0" smtClean="0"/>
              <a:t>have to do</a:t>
            </a:r>
            <a:r>
              <a:rPr lang="en-US" sz="3200" dirty="0" smtClean="0"/>
              <a:t>?   (</a:t>
            </a:r>
            <a:r>
              <a:rPr lang="en-US" sz="3200" dirty="0" smtClean="0">
                <a:latin typeface="Bradley Hand ITC" pitchFamily="66" charset="0"/>
              </a:rPr>
              <a:t>x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829312" cy="46910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Peter ______________ wash the car.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143108" y="1428736"/>
            <a:ext cx="33843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rgbClr val="FF0000"/>
                </a:solidFill>
              </a:rPr>
              <a:t>d</a:t>
            </a:r>
            <a:r>
              <a:rPr lang="en-US" sz="4000" i="1" dirty="0" smtClean="0">
                <a:solidFill>
                  <a:srgbClr val="FF0000"/>
                </a:solidFill>
              </a:rPr>
              <a:t>oesn’t have to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140</Words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What does Jenny have to do?      (√)</vt:lpstr>
      <vt:lpstr>What does Timmy have to do?           (x)</vt:lpstr>
      <vt:lpstr>What does Robin have to do?    (√)</vt:lpstr>
      <vt:lpstr>What does Tommy have to do?</vt:lpstr>
      <vt:lpstr>What do Polly and Kevin have to do?</vt:lpstr>
      <vt:lpstr>What does Jimmy have to do?   (√)</vt:lpstr>
      <vt:lpstr>What does Amy have to do?   (√)</vt:lpstr>
      <vt:lpstr>What does Peter have to do?   (x)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Userok</dc:creator>
  <cp:lastModifiedBy>Пользователь Windows</cp:lastModifiedBy>
  <cp:revision>4</cp:revision>
  <dcterms:created xsi:type="dcterms:W3CDTF">2019-10-20T12:24:50Z</dcterms:created>
  <dcterms:modified xsi:type="dcterms:W3CDTF">2019-10-20T12:56:54Z</dcterms:modified>
</cp:coreProperties>
</file>