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736x/53/10/4b/53104b08373868fb5e890d61bfb30151.jpg"/>
          <p:cNvPicPr>
            <a:picLocks noChangeAspect="1" noChangeArrowheads="1"/>
          </p:cNvPicPr>
          <p:nvPr/>
        </p:nvPicPr>
        <p:blipFill>
          <a:blip r:embed="rId2"/>
          <a:srcRect t="19021" b="30707"/>
          <a:stretch>
            <a:fillRect/>
          </a:stretch>
        </p:blipFill>
        <p:spPr bwMode="auto">
          <a:xfrm>
            <a:off x="0" y="3643314"/>
            <a:ext cx="9094509" cy="3214686"/>
          </a:xfrm>
          <a:prstGeom prst="rect">
            <a:avLst/>
          </a:prstGeom>
          <a:noFill/>
        </p:spPr>
      </p:pic>
      <p:pic>
        <p:nvPicPr>
          <p:cNvPr id="1028" name="Picture 4" descr="https://pbs.twimg.com/media/CRhrecyXAAA7Qg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071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3306" y="285728"/>
            <a:ext cx="1788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Baker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285728"/>
            <a:ext cx="17937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bakes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85728"/>
            <a:ext cx="2569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the bread</a:t>
            </a:r>
            <a:endParaRPr lang="ru-RU" sz="4000" dirty="0"/>
          </a:p>
        </p:txBody>
      </p:sp>
      <p:pic>
        <p:nvPicPr>
          <p:cNvPr id="14340" name="Picture 4" descr="https://im0-tub-ru.yandex.net/i?id=a262173956554c6508526da56034a264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469241"/>
            <a:ext cx="2928958" cy="4388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-0.35851 0.18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07407E-6 L -0.31302 0.1784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07407E-6 L 0.5592 0.1678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3306" y="285728"/>
            <a:ext cx="2774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latin typeface="Arial Rounded MT Bold" pitchFamily="34" charset="0"/>
              </a:rPr>
              <a:t>Poastman</a:t>
            </a:r>
            <a:r>
              <a:rPr lang="en-US" sz="4000" dirty="0" smtClean="0">
                <a:latin typeface="Arial Rounded MT Bold" pitchFamily="34" charset="0"/>
              </a:rPr>
              <a:t>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14290"/>
            <a:ext cx="20855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carries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436143" y="357166"/>
            <a:ext cx="17845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letters</a:t>
            </a:r>
            <a:endParaRPr lang="ru-RU" sz="4000" dirty="0"/>
          </a:p>
        </p:txBody>
      </p:sp>
      <p:pic>
        <p:nvPicPr>
          <p:cNvPr id="16386" name="Picture 2" descr="http://laishevskyi.ru/images/uploads/news/2018/4/26/f743d64e813e1d5009e690b31daf1224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285992"/>
            <a:ext cx="4404543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L -0.34948 0.165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0.30764 0.1756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06059 0.157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802" y="285728"/>
            <a:ext cx="2704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Mechanic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500826" y="285728"/>
            <a:ext cx="2076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repairs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285728"/>
            <a:ext cx="1282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cars</a:t>
            </a:r>
            <a:endParaRPr lang="ru-RU" sz="4000" dirty="0"/>
          </a:p>
        </p:txBody>
      </p:sp>
      <p:pic>
        <p:nvPicPr>
          <p:cNvPr id="17410" name="Picture 2" descr="https://www.atoallinks.com/wp-content/uploads/2019/09/Car-Mechan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1174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-0.35052 0.091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-0.31736 0.0916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57257 0.102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43702" y="214290"/>
            <a:ext cx="1805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Nurse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0"/>
            <a:ext cx="1801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works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14290"/>
            <a:ext cx="2763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in hospital</a:t>
            </a:r>
            <a:endParaRPr lang="ru-RU" sz="4000" dirty="0"/>
          </a:p>
        </p:txBody>
      </p:sp>
      <p:pic>
        <p:nvPicPr>
          <p:cNvPr id="18434" name="Picture 2" descr="https://www.usnews.com/dims4/USNEWS/7a1563a/2147483647/resize/1200x%3E/quality/85/?url=http%3A%2F%2Fcom-usnews-beam-media.s3.amazonaws.com%2Fec%2F68%2F112149b34fc8940ee6ed93b849c3%2F140307-widemodern-nurse-030714jpg-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903558"/>
            <a:ext cx="7215206" cy="4954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-0.61649 0.11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-0.02049 0.1439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0.57778 0.1127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0-tub-ru.yandex.net/i?id=39cc06b67300b696a167b669ecb3394e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29322" y="0"/>
            <a:ext cx="1712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Does 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786050" y="0"/>
            <a:ext cx="1204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she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460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often</a:t>
            </a:r>
            <a:endParaRPr lang="ru-RU" sz="4000" dirty="0"/>
          </a:p>
        </p:txBody>
      </p:sp>
      <p:pic>
        <p:nvPicPr>
          <p:cNvPr id="20482" name="Picture 2" descr="https://im0-tub-ru.yandex.net/i?id=86abbb5c2d9be9315e9f5d457b0264c6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80604"/>
            <a:ext cx="7643834" cy="47773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58016" y="0"/>
            <a:ext cx="1485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wash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571604" y="0"/>
            <a:ext cx="979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the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0"/>
            <a:ext cx="2106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dishes?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0.64357 0.1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14618 0.196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0.3099 0.19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35573 0.196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0.49514 0.19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7 L 0.33351 0.196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6314" y="0"/>
            <a:ext cx="2832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How often 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0"/>
            <a:ext cx="1524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does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798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he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658016" y="0"/>
            <a:ext cx="1485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wash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0"/>
            <a:ext cx="979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the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0"/>
            <a:ext cx="1428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dog?</a:t>
            </a:r>
            <a:endParaRPr lang="ru-RU" sz="4000" dirty="0"/>
          </a:p>
        </p:txBody>
      </p:sp>
      <p:pic>
        <p:nvPicPr>
          <p:cNvPr id="21506" name="Picture 2" descr="https://thegadgetflow.com/wp-content/uploads/2014/06/Booster-Bath-Elevated-Dog-Wash-Tub-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87078"/>
            <a:ext cx="6072198" cy="4670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-0.52483 0.1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0.00741 L 0.07309 0.203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0.46423 0.19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29271 0.196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L 0.63629 0.206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0.45694 0.2069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72132" y="0"/>
            <a:ext cx="1329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Does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0"/>
            <a:ext cx="1895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usually</a:t>
            </a:r>
            <a:r>
              <a:rPr lang="en-US" sz="4000" dirty="0" smtClean="0">
                <a:latin typeface="Arial Rounded MT Bold" pitchFamily="34" charset="0"/>
              </a:rPr>
              <a:t>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7000892" y="0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she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215338" y="0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do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her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857488" y="0"/>
            <a:ext cx="2786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homework?</a:t>
            </a:r>
            <a:endParaRPr lang="ru-RU" sz="3600" dirty="0"/>
          </a:p>
        </p:txBody>
      </p:sp>
      <p:pic>
        <p:nvPicPr>
          <p:cNvPr id="22530" name="Picture 2" descr="https://hslda.files.wordpress.com/2018/08/2018_8_31-tailored-education_sara-jones.jpg?w=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98178"/>
            <a:ext cx="7215206" cy="4659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-0.5993 0.21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L -0.59531 0.2115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0.16892 0.206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43177 0.2115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0.59028 0.211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38056 0.2115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36</Words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Userok</dc:creator>
  <cp:lastModifiedBy>Пользователь Windows</cp:lastModifiedBy>
  <cp:revision>4</cp:revision>
  <dcterms:created xsi:type="dcterms:W3CDTF">2019-10-20T12:57:33Z</dcterms:created>
  <dcterms:modified xsi:type="dcterms:W3CDTF">2019-10-20T13:34:03Z</dcterms:modified>
</cp:coreProperties>
</file>