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AD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4000">
              <a:srgbClr val="00B0F0"/>
            </a:gs>
            <a:gs pos="50000">
              <a:srgbClr val="00B0F0"/>
            </a:gs>
            <a:gs pos="100000">
              <a:srgbClr val="52ADF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47E3-92CA-455B-BC1D-A5CD11F177F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2C487-39F4-4005-B454-0E2FA844F9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Веселый счет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214554"/>
            <a:ext cx="6400800" cy="1752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</a:t>
            </a:r>
            <a:r>
              <a:rPr lang="ru-RU" b="1" i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Open Sans"/>
              </a:rPr>
              <a:t>упражнять детей в счете до 5.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2" descr="https://i.ytimg.com/vi/4x_cu1usuF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857628"/>
            <a:ext cx="699343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4572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Стоит единичка,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Похожа на спичку.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Она просто черточка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маленькой челочкой.</a:t>
            </a:r>
          </a:p>
        </p:txBody>
      </p:sp>
      <p:pic>
        <p:nvPicPr>
          <p:cNvPr id="5126" name="Picture 6" descr="https://img-fotki.yandex.ru/get/6426/36014149.1d9/0_84399_8d729e2b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324225" cy="5753101"/>
          </a:xfrm>
          <a:prstGeom prst="rect">
            <a:avLst/>
          </a:prstGeom>
          <a:noFill/>
        </p:spPr>
      </p:pic>
      <p:pic>
        <p:nvPicPr>
          <p:cNvPr id="5136" name="Picture 16" descr="https://abinsk-7.caduk.ru/images/0_b13e6_5eaef2eb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714752"/>
            <a:ext cx="2143116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.pinimg.com/736x/9f/06/da/9f06dae8636db9f7288222b5917b3bd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6425" y="642918"/>
            <a:ext cx="3457575" cy="56769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28604"/>
            <a:ext cx="5715008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воде скользит едва,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Словно лебедь, цифра два.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Шею выгнула дугой,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Гонит волны за собой.</a:t>
            </a:r>
          </a:p>
        </p:txBody>
      </p:sp>
      <p:pic>
        <p:nvPicPr>
          <p:cNvPr id="4102" name="Picture 6" descr="https://vydryganova.ucoz.net/_si/0/1086466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93656" y="2857496"/>
            <a:ext cx="1821584" cy="3571900"/>
          </a:xfrm>
          <a:prstGeom prst="rect">
            <a:avLst/>
          </a:prstGeom>
          <a:noFill/>
        </p:spPr>
      </p:pic>
      <p:pic>
        <p:nvPicPr>
          <p:cNvPr id="7" name="Picture 6" descr="https://vydryganova.ucoz.net/_si/0/1086466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143240" y="2857496"/>
            <a:ext cx="182158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-fotki.yandex.ru/get/6441/36014149.1d9/0_8439b_2a2d1ed0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8300" y="428604"/>
            <a:ext cx="3695700" cy="56102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14290"/>
            <a:ext cx="6500858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Два крючочка, посмотри,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Получилась цифра три.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на эти два крючка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насадишь червячка.</a:t>
            </a:r>
          </a:p>
        </p:txBody>
      </p:sp>
      <p:pic>
        <p:nvPicPr>
          <p:cNvPr id="3076" name="Picture 4" descr="https://i.pinimg.com/originals/3c/b0/4d/3cb04d1b838efd3638a6db6274f1b66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1480255" cy="2782277"/>
          </a:xfrm>
          <a:prstGeom prst="rect">
            <a:avLst/>
          </a:prstGeom>
          <a:noFill/>
        </p:spPr>
      </p:pic>
      <p:pic>
        <p:nvPicPr>
          <p:cNvPr id="6" name="Picture 4" descr="https://i.pinimg.com/originals/3c/b0/4d/3cb04d1b838efd3638a6db6274f1b66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786190"/>
            <a:ext cx="1480255" cy="2782277"/>
          </a:xfrm>
          <a:prstGeom prst="rect">
            <a:avLst/>
          </a:prstGeom>
          <a:noFill/>
        </p:spPr>
      </p:pic>
      <p:pic>
        <p:nvPicPr>
          <p:cNvPr id="7" name="Picture 4" descr="https://i.pinimg.com/originals/3c/b0/4d/3cb04d1b838efd3638a6db6274f1b66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786190"/>
            <a:ext cx="1480255" cy="2782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-fotki.yandex.ru/get/6446/36014149.1d8/0_84394_c65c6393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0"/>
            <a:ext cx="3638550" cy="58578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4572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Вилку как-то уронили,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Один зубчик отломили.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Вилка эта в целом мире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Называется "четыре".</a:t>
            </a:r>
          </a:p>
        </p:txBody>
      </p:sp>
      <p:pic>
        <p:nvPicPr>
          <p:cNvPr id="2052" name="Picture 4" descr="https://avatanplus.com/files/resources/original/59762daa21f4415d75a2609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2"/>
            <a:ext cx="4000619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5646/36014149.1d9/0_8439c_cccb6f5a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0"/>
            <a:ext cx="3648075" cy="5695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85728"/>
            <a:ext cx="7500990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Цифра пять - с большим брюшком,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Носит кепку с козырьком.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школе эту цифру пять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любят получать.</a:t>
            </a:r>
          </a:p>
        </p:txBody>
      </p:sp>
      <p:pic>
        <p:nvPicPr>
          <p:cNvPr id="1030" name="Picture 6" descr="http://clipart-library.com/image_gallery/n7899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500702"/>
            <a:ext cx="2449302" cy="1214446"/>
          </a:xfrm>
          <a:prstGeom prst="rect">
            <a:avLst/>
          </a:prstGeom>
          <a:noFill/>
        </p:spPr>
      </p:pic>
      <p:pic>
        <p:nvPicPr>
          <p:cNvPr id="7" name="Picture 6" descr="http://clipart-library.com/image_gallery/n7899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500702"/>
            <a:ext cx="2449302" cy="1214446"/>
          </a:xfrm>
          <a:prstGeom prst="rect">
            <a:avLst/>
          </a:prstGeom>
          <a:noFill/>
        </p:spPr>
      </p:pic>
      <p:pic>
        <p:nvPicPr>
          <p:cNvPr id="8" name="Picture 6" descr="http://clipart-library.com/image_gallery/n7899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500702"/>
            <a:ext cx="2449302" cy="1214446"/>
          </a:xfrm>
          <a:prstGeom prst="rect">
            <a:avLst/>
          </a:prstGeom>
          <a:noFill/>
        </p:spPr>
      </p:pic>
      <p:pic>
        <p:nvPicPr>
          <p:cNvPr id="9" name="Picture 6" descr="http://clipart-library.com/image_gallery/n7899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429000"/>
            <a:ext cx="2449302" cy="1214446"/>
          </a:xfrm>
          <a:prstGeom prst="rect">
            <a:avLst/>
          </a:prstGeom>
          <a:noFill/>
        </p:spPr>
      </p:pic>
      <p:pic>
        <p:nvPicPr>
          <p:cNvPr id="10" name="Picture 6" descr="http://clipart-library.com/image_gallery/n7899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2449302" cy="121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35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Веселый счет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Веселый счет</dc:title>
  <dc:creator>Инна</dc:creator>
  <cp:lastModifiedBy>Инна</cp:lastModifiedBy>
  <cp:revision>4</cp:revision>
  <dcterms:created xsi:type="dcterms:W3CDTF">2019-10-20T08:17:07Z</dcterms:created>
  <dcterms:modified xsi:type="dcterms:W3CDTF">2019-10-20T08:54:37Z</dcterms:modified>
</cp:coreProperties>
</file>