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1F2D47D-DD51-4C03-BCF6-67DE8BC99890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A5136B-6859-47AF-AACE-26398E12CB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Всероссийская федерация волейбола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(ВФВ)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09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esktop\Нася\1\ВФВ-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968" y="260648"/>
            <a:ext cx="4887634" cy="6284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4114800" cy="506342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Всероссийская федерация волейбола (сокр. ВФВ) — управляющая российским волейболом структура. Образована в 1991 году. Член ФИВБ и ЕКВ с 1992 года. С 1992 является правопреемницей Федерации волейбола СССР в международных спортивных объединениях.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ВФВ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02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1328"/>
            <a:ext cx="8856984" cy="497200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Официальной датой рождения советского волейбола принято считать 28 июня 1923 года, когда в Москве при официальном судействе состоялся матч между мужскими командами Высших художественно-театральных мастерских (ВХУТЕМАС) и Государственной школы кинематографии (ГШК). Развитием волейбола занималась секция ручных игр Всесоюзного совета физической культуры (ВСФК</a:t>
            </a:r>
            <a:r>
              <a:rPr lang="ru-RU" dirty="0" smtClean="0"/>
              <a:t>).</a:t>
            </a:r>
          </a:p>
          <a:p>
            <a:r>
              <a:rPr lang="ru-RU" dirty="0"/>
              <a:t>Большое значение для дальнейшего развития волейбола в СССР было его включение в программу Всесоюзной спартакиады 1928 года</a:t>
            </a:r>
            <a:r>
              <a:rPr lang="ru-RU" dirty="0" smtClean="0"/>
              <a:t>.</a:t>
            </a:r>
          </a:p>
          <a:p>
            <a:r>
              <a:rPr lang="ru-RU" dirty="0"/>
              <a:t>В 1948 году Всесоюзная секция волейбола была принята в ФИВБ</a:t>
            </a:r>
            <a:r>
              <a:rPr lang="ru-RU" dirty="0" smtClean="0"/>
              <a:t>.</a:t>
            </a:r>
          </a:p>
          <a:p>
            <a:r>
              <a:rPr lang="ru-RU" dirty="0"/>
              <a:t>В 1991 году была образована Всероссийская федерация волейбола. Президентом избран Валентин Васильевич Жуков, занимавший этот пост до 2004 </a:t>
            </a:r>
            <a:r>
              <a:rPr lang="ru-RU" dirty="0" err="1"/>
              <a:t>годв</a:t>
            </a:r>
            <a:r>
              <a:rPr lang="ru-RU" dirty="0"/>
              <a:t>.</a:t>
            </a:r>
          </a:p>
          <a:p>
            <a:r>
              <a:rPr lang="ru-RU" dirty="0"/>
              <a:t>С 1 октября 1992 года Федерация волейбола СССР прекратила своё членство в ФИВБ и ЕКВ. Членами этих международных организаций стали федерации волейбола России, Украины, Белоруссии и других бывших союзных республик.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Дальнейшее развитие волейбола в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41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319917">
            <a:off x="933907" y="399441"/>
            <a:ext cx="7588347" cy="63561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836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esktop\Нася\1\logo_PVA_c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857" y="116632"/>
            <a:ext cx="442798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119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Высший орган Всероссийской федерации волейбола — Конференция, которая может иметь статус </a:t>
            </a:r>
            <a:r>
              <a:rPr lang="ru-RU" dirty="0" smtClean="0"/>
              <a:t>отчётно-выборной;</a:t>
            </a:r>
          </a:p>
          <a:p>
            <a:r>
              <a:rPr lang="ru-RU" dirty="0" smtClean="0"/>
              <a:t>Сроком </a:t>
            </a:r>
            <a:r>
              <a:rPr lang="ru-RU" dirty="0"/>
              <a:t>на 4 года избирают </a:t>
            </a:r>
            <a:r>
              <a:rPr lang="ru-RU" dirty="0" smtClean="0"/>
              <a:t>Президиум;</a:t>
            </a:r>
          </a:p>
          <a:p>
            <a:r>
              <a:rPr lang="ru-RU" dirty="0"/>
              <a:t> Исполнительный комитет, который проводит в жизнь решения Конференции и Президиума ВФВ, а также организует повседневную деятельность </a:t>
            </a:r>
            <a:r>
              <a:rPr lang="ru-RU" dirty="0" smtClean="0"/>
              <a:t>федерации;</a:t>
            </a:r>
          </a:p>
          <a:p>
            <a:r>
              <a:rPr lang="ru-RU" dirty="0"/>
              <a:t>В состав Всероссийской федерации волейбола входят 83 волейбольные федерации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ВФВ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06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ВФВ есть большое количество спонсоров;</a:t>
            </a:r>
          </a:p>
          <a:p>
            <a:r>
              <a:rPr lang="ru-RU" dirty="0" smtClean="0"/>
              <a:t>Проводят много официальных соревнований;</a:t>
            </a:r>
          </a:p>
          <a:p>
            <a:r>
              <a:rPr lang="ru-RU" dirty="0" smtClean="0"/>
              <a:t>Участвуют во всемирных конференциях;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48811" y="260648"/>
            <a:ext cx="6563072" cy="1143000"/>
          </a:xfrm>
        </p:spPr>
        <p:txBody>
          <a:bodyPr/>
          <a:lstStyle/>
          <a:p>
            <a:r>
              <a:rPr lang="ru-RU" dirty="0" smtClean="0"/>
              <a:t>Основная деятельность</a:t>
            </a:r>
            <a:endParaRPr lang="ru-RU" dirty="0"/>
          </a:p>
        </p:txBody>
      </p:sp>
      <p:pic>
        <p:nvPicPr>
          <p:cNvPr id="4099" name="Picture 3" descr="C:\Users\Денис\Desktop\Нася\1\1620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65544"/>
            <a:ext cx="5531768" cy="369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5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622" y="5341049"/>
            <a:ext cx="1668646" cy="151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1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259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Lucida Sans Unicode</vt:lpstr>
      <vt:lpstr>Verdana</vt:lpstr>
      <vt:lpstr>Wingdings 2</vt:lpstr>
      <vt:lpstr>Wingdings 3</vt:lpstr>
      <vt:lpstr>Открытая</vt:lpstr>
      <vt:lpstr>Всероссийская федерация волейбола</vt:lpstr>
      <vt:lpstr>ВФВ</vt:lpstr>
      <vt:lpstr>Дальнейшее развитие волейбола в России</vt:lpstr>
      <vt:lpstr>Презентация PowerPoint</vt:lpstr>
      <vt:lpstr>Структура ВФВ</vt:lpstr>
      <vt:lpstr>Основная деятельность</vt:lpstr>
      <vt:lpstr>Спасибо за внимание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федерация волейбола</dc:title>
  <dc:creator>Денис</dc:creator>
  <cp:lastModifiedBy>Администратop</cp:lastModifiedBy>
  <cp:revision>3</cp:revision>
  <dcterms:created xsi:type="dcterms:W3CDTF">2013-04-07T11:34:39Z</dcterms:created>
  <dcterms:modified xsi:type="dcterms:W3CDTF">2019-10-08T19:47:40Z</dcterms:modified>
</cp:coreProperties>
</file>