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8" r:id="rId3"/>
    <p:sldId id="259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297" autoAdjust="0"/>
  </p:normalViewPr>
  <p:slideViewPr>
    <p:cSldViewPr showGuides="1"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3655-BE21-47BD-A64E-CD2096A6F97C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91F92-3909-4AB0-ADD3-76498EB53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87167076_harvesttime8-kop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Загадки с грядки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214950"/>
            <a:ext cx="5786446" cy="1181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МБДОУ «ЦРР – детский сад №  50»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Красикова Юлия Викторовна – воспитатель </a:t>
            </a:r>
            <a:r>
              <a:rPr lang="en-US" sz="2000" dirty="0" smtClean="0">
                <a:solidFill>
                  <a:srgbClr val="002060"/>
                </a:solidFill>
              </a:rPr>
              <a:t>I</a:t>
            </a:r>
            <a:r>
              <a:rPr lang="ru-RU" sz="2000" dirty="0" smtClean="0">
                <a:solidFill>
                  <a:srgbClr val="002060"/>
                </a:solidFill>
              </a:rPr>
              <a:t>КК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2019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357298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</a:rPr>
              <a:t>Расту в земле на грядке я,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Красная, длинная, сладкая.</a:t>
            </a:r>
          </a:p>
        </p:txBody>
      </p:sp>
      <p:pic>
        <p:nvPicPr>
          <p:cNvPr id="11266" name="Picture 2" descr="Морковь Zakaz Fruktov интернет магазин свежих фруктов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96250" l="0" r="9781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286124"/>
            <a:ext cx="3357586" cy="25181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1999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14422"/>
            <a:ext cx="6462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</a:rPr>
              <a:t>Расселась барыня на грядке,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Одета в шумные шелка.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Мы для неё готовим кадки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И крупной соли </a:t>
            </a:r>
            <a:r>
              <a:rPr lang="ru-RU" sz="2000" dirty="0" smtClean="0">
                <a:solidFill>
                  <a:srgbClr val="00B050"/>
                </a:solidFill>
              </a:rPr>
              <a:t>полмешка</a:t>
            </a:r>
            <a:r>
              <a:rPr lang="ru-RU" sz="2000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0242" name="Picture 2" descr="Спелые овощи - векторный клипарт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974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225"/>
          <a:stretch/>
        </p:blipFill>
        <p:spPr bwMode="auto">
          <a:xfrm>
            <a:off x="3357554" y="3286124"/>
            <a:ext cx="2293500" cy="23574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4108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8"/>
            <a:ext cx="6390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Закопали в землю в мае</a:t>
            </a:r>
          </a:p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И сто дней не вынимали,</a:t>
            </a:r>
          </a:p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А копать под осень стали —</a:t>
            </a:r>
          </a:p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Не одну нашли, а десять!</a:t>
            </a:r>
          </a:p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Как ее названье, дети? </a:t>
            </a:r>
          </a:p>
        </p:txBody>
      </p:sp>
      <p:pic>
        <p:nvPicPr>
          <p:cNvPr id="6148" name="Picture 4" descr="ClipArtHouse.ru - клипарты для фотошоп бесплатно, PSD и PNG исходники - Part 8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97826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472" y="3613344"/>
            <a:ext cx="2909001" cy="18585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4751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6429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2000" dirty="0">
                <a:solidFill>
                  <a:srgbClr val="00B050"/>
                </a:solidFill>
              </a:rPr>
              <a:t>Как на нашей грядке 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Выросли загадки 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Сочные да крупные, 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Вот такие круглые. 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Летом зеленеют, 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К осени краснеют.</a:t>
            </a:r>
          </a:p>
        </p:txBody>
      </p:sp>
      <p:pic>
        <p:nvPicPr>
          <p:cNvPr id="3" name="Picture 2" descr="http://1v-maline.ru/wp-content/uploads/2012/02/pochemu_proishodyat_sryvy_na_syroedenii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3786190"/>
            <a:ext cx="2737271" cy="1715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1081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2918"/>
            <a:ext cx="6030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</a:rPr>
              <a:t>Он в пупырышках, зелёный,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Вкусен свежий и солёный.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Помидору друг и брат,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С ними так хорош салат!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Этот стройный молодец</a:t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>Хрусткий, тонкий...</a:t>
            </a:r>
          </a:p>
        </p:txBody>
      </p:sp>
      <p:pic>
        <p:nvPicPr>
          <p:cNvPr id="2052" name="Picture 4" descr="http://www.coollady.ru/pic/0002/059/30_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254" b="99687" l="0" r="995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286256"/>
            <a:ext cx="2936993" cy="1561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9482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FBD5B5"/>
      </a:dk1>
      <a:lt1>
        <a:srgbClr val="FBD5B5"/>
      </a:lt1>
      <a:dk2>
        <a:srgbClr val="FBD5B5"/>
      </a:dk2>
      <a:lt2>
        <a:srgbClr val="FAC08F"/>
      </a:lt2>
      <a:accent1>
        <a:srgbClr val="FBD5B5"/>
      </a:accent1>
      <a:accent2>
        <a:srgbClr val="FBD5B5"/>
      </a:accent2>
      <a:accent3>
        <a:srgbClr val="FBD5B5"/>
      </a:accent3>
      <a:accent4>
        <a:srgbClr val="FBD5B5"/>
      </a:accent4>
      <a:accent5>
        <a:srgbClr val="FBD5B5"/>
      </a:accent5>
      <a:accent6>
        <a:srgbClr val="FAC08F"/>
      </a:accent6>
      <a:hlink>
        <a:srgbClr val="FBD5B5"/>
      </a:hlink>
      <a:folHlink>
        <a:srgbClr val="FBD5B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58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Загадки с грядки</vt:lpstr>
      <vt:lpstr>Слайд 2</vt:lpstr>
      <vt:lpstr>Слайд 3</vt:lpstr>
      <vt:lpstr>Слайд 4</vt:lpstr>
      <vt:lpstr>Слайд 5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Mikhael</dc:creator>
  <cp:lastModifiedBy>Home</cp:lastModifiedBy>
  <cp:revision>17</cp:revision>
  <dcterms:created xsi:type="dcterms:W3CDTF">2014-11-22T16:46:58Z</dcterms:created>
  <dcterms:modified xsi:type="dcterms:W3CDTF">2019-10-20T17:33:09Z</dcterms:modified>
</cp:coreProperties>
</file>